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1" r:id="rId3"/>
    <p:sldMasterId id="2147483682" r:id="rId4"/>
    <p:sldMasterId id="2147483683" r:id="rId5"/>
    <p:sldMasterId id="214748368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Lst>
  <p:sldSz cy="6858000" cx="9144000"/>
  <p:notesSz cx="6881800" cy="9296400"/>
  <p:embeddedFontLst>
    <p:embeddedFont>
      <p:font typeface="Abril Fatface"/>
      <p:regular r:id="rId36"/>
    </p:embeddedFont>
    <p:embeddedFont>
      <p:font typeface="Tahoma"/>
      <p:regular r:id="rId37"/>
      <p:bold r:id="rId38"/>
    </p:embeddedFont>
    <p:embeddedFont>
      <p:font typeface="Quintessential"/>
      <p:regular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3.xml"/><Relationship Id="rId6" Type="http://schemas.openxmlformats.org/officeDocument/2006/relationships/slideMaster" Target="slideMasters/slideMaster4.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Tahoma-regular.fntdata"/><Relationship Id="rId14" Type="http://schemas.openxmlformats.org/officeDocument/2006/relationships/slide" Target="slides/slide7.xml"/><Relationship Id="rId36" Type="http://schemas.openxmlformats.org/officeDocument/2006/relationships/font" Target="fonts/AbrilFatface-regular.fntdata"/><Relationship Id="rId17" Type="http://schemas.openxmlformats.org/officeDocument/2006/relationships/slide" Target="slides/slide10.xml"/><Relationship Id="rId39" Type="http://schemas.openxmlformats.org/officeDocument/2006/relationships/font" Target="fonts/Quintessential-regular.fntdata"/><Relationship Id="rId16" Type="http://schemas.openxmlformats.org/officeDocument/2006/relationships/slide" Target="slides/slide9.xml"/><Relationship Id="rId38" Type="http://schemas.openxmlformats.org/officeDocument/2006/relationships/font" Target="fonts/Tahoma-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82912" cy="465137"/>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9pPr>
          </a:lstStyle>
          <a:p/>
        </p:txBody>
      </p:sp>
      <p:sp>
        <p:nvSpPr>
          <p:cNvPr id="4" name="Shape 4"/>
          <p:cNvSpPr txBox="1"/>
          <p:nvPr>
            <p:ph idx="10" type="dt"/>
          </p:nvPr>
        </p:nvSpPr>
        <p:spPr>
          <a:xfrm>
            <a:off x="3897312" y="0"/>
            <a:ext cx="2982912" cy="465137"/>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9pPr>
          </a:lstStyle>
          <a:p/>
        </p:txBody>
      </p:sp>
      <p:sp>
        <p:nvSpPr>
          <p:cNvPr id="5" name="Shape 5"/>
          <p:cNvSpPr/>
          <p:nvPr>
            <p:ph idx="3"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med" w="med" type="none"/>
            <a:tailEnd len="med" w="med" type="none"/>
          </a:ln>
        </p:spPr>
      </p:sp>
      <p:sp>
        <p:nvSpPr>
          <p:cNvPr id="6" name="Shape 6"/>
          <p:cNvSpPr txBox="1"/>
          <p:nvPr>
            <p:ph idx="1" type="body"/>
          </p:nvPr>
        </p:nvSpPr>
        <p:spPr>
          <a:xfrm>
            <a:off x="688975" y="4416425"/>
            <a:ext cx="5505450" cy="4183062"/>
          </a:xfrm>
          <a:prstGeom prst="rect">
            <a:avLst/>
          </a:prstGeom>
          <a:noFill/>
          <a:ln>
            <a:noFill/>
          </a:ln>
        </p:spPr>
        <p:txBody>
          <a:bodyPr anchorCtr="0" anchor="t" bIns="91425" lIns="91425" rIns="91425" wrap="square" tIns="91425"/>
          <a:lstStyle>
            <a:lvl1pPr indent="0" lvl="0" marL="0" marR="0" rtl="0" algn="l">
              <a:spcBef>
                <a:spcPts val="0"/>
              </a:spcBef>
              <a:buChar char="●"/>
              <a:defRPr b="0" i="0" sz="1800" u="none" cap="none" strike="noStrike"/>
            </a:lvl1pPr>
            <a:lvl2pPr indent="0" lvl="1" marL="0" marR="0" rtl="0" algn="l">
              <a:spcBef>
                <a:spcPts val="0"/>
              </a:spcBef>
              <a:buChar char="○"/>
              <a:defRPr b="0" i="0" sz="1800" u="none" cap="none" strike="noStrike"/>
            </a:lvl2pPr>
            <a:lvl3pPr indent="0" lvl="2" marL="0" marR="0" rtl="0" algn="l">
              <a:spcBef>
                <a:spcPts val="0"/>
              </a:spcBef>
              <a:buChar char="■"/>
              <a:defRPr b="0" i="0" sz="1800" u="none" cap="none" strike="noStrike"/>
            </a:lvl3pPr>
            <a:lvl4pPr indent="0" lvl="3" marL="0" marR="0" rtl="0" algn="l">
              <a:spcBef>
                <a:spcPts val="0"/>
              </a:spcBef>
              <a:buChar char="●"/>
              <a:defRPr b="0" i="0" sz="1800" u="none" cap="none" strike="noStrike"/>
            </a:lvl4pPr>
            <a:lvl5pPr indent="0" lvl="4" marL="0" marR="0" rtl="0" algn="l">
              <a:spcBef>
                <a:spcPts val="0"/>
              </a:spcBef>
              <a:buChar char="○"/>
              <a:defRPr b="0" i="0" sz="1800" u="none" cap="none" strike="noStrike"/>
            </a:lvl5pPr>
            <a:lvl6pPr indent="0" lvl="5" marL="0" marR="0" rtl="0" algn="l">
              <a:spcBef>
                <a:spcPts val="0"/>
              </a:spcBef>
              <a:buChar char="■"/>
              <a:defRPr b="0" i="0" sz="1800" u="none" cap="none" strike="noStrike"/>
            </a:lvl6pPr>
            <a:lvl7pPr indent="0" lvl="6" marL="0" marR="0" rtl="0" algn="l">
              <a:spcBef>
                <a:spcPts val="0"/>
              </a:spcBef>
              <a:buChar char="●"/>
              <a:defRPr b="0" i="0" sz="1800" u="none" cap="none" strike="noStrike"/>
            </a:lvl7pPr>
            <a:lvl8pPr indent="0" lvl="7" marL="0" marR="0" rtl="0" algn="l">
              <a:spcBef>
                <a:spcPts val="0"/>
              </a:spcBef>
              <a:buChar char="○"/>
              <a:defRPr b="0" i="0" sz="1800" u="none" cap="none" strike="noStrike"/>
            </a:lvl8pPr>
            <a:lvl9pPr indent="0" lvl="8" marL="0" marR="0" rtl="0" algn="l">
              <a:spcBef>
                <a:spcPts val="0"/>
              </a:spcBef>
              <a:buChar char="■"/>
              <a:defRPr b="0" i="0" sz="1800" u="none" cap="none" strike="noStrike"/>
            </a:lvl9pPr>
          </a:lstStyle>
          <a:p/>
        </p:txBody>
      </p:sp>
      <p:sp>
        <p:nvSpPr>
          <p:cNvPr id="7" name="Shape 7"/>
          <p:cNvSpPr txBox="1"/>
          <p:nvPr>
            <p:ph idx="11" type="ftr"/>
          </p:nvPr>
        </p:nvSpPr>
        <p:spPr>
          <a:xfrm>
            <a:off x="0" y="8829675"/>
            <a:ext cx="2982912" cy="465137"/>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rgbClr val="000000"/>
                </a:solidFill>
                <a:latin typeface="Times"/>
                <a:ea typeface="Times"/>
                <a:cs typeface="Times"/>
                <a:sym typeface="Times"/>
              </a:defRPr>
            </a:lvl9pPr>
          </a:lstStyle>
          <a:p/>
        </p:txBody>
      </p:sp>
      <p:sp>
        <p:nvSpPr>
          <p:cNvPr id="8" name="Shape 8"/>
          <p:cNvSpPr txBox="1"/>
          <p:nvPr>
            <p:ph idx="12" type="sldNum"/>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cap="none" strike="noStrike">
                <a:solidFill>
                  <a:srgbClr val="000000"/>
                </a:solidFill>
                <a:latin typeface="Times"/>
                <a:ea typeface="Times"/>
                <a:cs typeface="Times"/>
                <a:sym typeface="Times"/>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Shape 247"/>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248" name="Shape 248"/>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Shape 309"/>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310" name="Shape 310"/>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Shape 316"/>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317" name="Shape 317"/>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318" name="Shape 318"/>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Shape 324"/>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325" name="Shape 325"/>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9" name="Shape 329"/>
        <p:cNvGrpSpPr/>
        <p:nvPr/>
      </p:nvGrpSpPr>
      <p:grpSpPr>
        <a:xfrm>
          <a:off x="0" y="0"/>
          <a:ext cx="0" cy="0"/>
          <a:chOff x="0" y="0"/>
          <a:chExt cx="0" cy="0"/>
        </a:xfrm>
      </p:grpSpPr>
      <p:sp>
        <p:nvSpPr>
          <p:cNvPr id="330" name="Shape 330"/>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331" name="Shape 331"/>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Shape 336"/>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337" name="Shape 337"/>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Shape 343"/>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344" name="Shape 344"/>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Shape 349"/>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350" name="Shape 350"/>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351" name="Shape 351"/>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Shape 356"/>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357" name="Shape 357"/>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358" name="Shape 358"/>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Shape 364"/>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365" name="Shape 365"/>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366" name="Shape 366"/>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Shape 371"/>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372" name="Shape 372"/>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373" name="Shape 373"/>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Shape 256"/>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257" name="Shape 257"/>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Shape 378"/>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379" name="Shape 379"/>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380" name="Shape 380"/>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Shape 385"/>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386" name="Shape 386"/>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387" name="Shape 387"/>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Shape 392"/>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393" name="Shape 393"/>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394" name="Shape 394"/>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Shape 399"/>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400" name="Shape 400"/>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401" name="Shape 401"/>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Shape 406"/>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407" name="Shape 407"/>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408" name="Shape 408"/>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2" name="Shape 412"/>
        <p:cNvGrpSpPr/>
        <p:nvPr/>
      </p:nvGrpSpPr>
      <p:grpSpPr>
        <a:xfrm>
          <a:off x="0" y="0"/>
          <a:ext cx="0" cy="0"/>
          <a:chOff x="0" y="0"/>
          <a:chExt cx="0" cy="0"/>
        </a:xfrm>
      </p:grpSpPr>
      <p:sp>
        <p:nvSpPr>
          <p:cNvPr id="413" name="Shape 413"/>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414" name="Shape 414"/>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415" name="Shape 415"/>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Shape 420"/>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421" name="Shape 421"/>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422" name="Shape 422"/>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6" name="Shape 426"/>
        <p:cNvGrpSpPr/>
        <p:nvPr/>
      </p:nvGrpSpPr>
      <p:grpSpPr>
        <a:xfrm>
          <a:off x="0" y="0"/>
          <a:ext cx="0" cy="0"/>
          <a:chOff x="0" y="0"/>
          <a:chExt cx="0" cy="0"/>
        </a:xfrm>
      </p:grpSpPr>
      <p:sp>
        <p:nvSpPr>
          <p:cNvPr id="427" name="Shape 427"/>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428" name="Shape 428"/>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429" name="Shape 429"/>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3" name="Shape 433"/>
        <p:cNvGrpSpPr/>
        <p:nvPr/>
      </p:nvGrpSpPr>
      <p:grpSpPr>
        <a:xfrm>
          <a:off x="0" y="0"/>
          <a:ext cx="0" cy="0"/>
          <a:chOff x="0" y="0"/>
          <a:chExt cx="0" cy="0"/>
        </a:xfrm>
      </p:grpSpPr>
      <p:sp>
        <p:nvSpPr>
          <p:cNvPr id="434" name="Shape 434"/>
          <p:cNvSpPr txBox="1"/>
          <p:nvPr/>
        </p:nvSpPr>
        <p:spPr>
          <a:xfrm>
            <a:off x="3897312" y="8829675"/>
            <a:ext cx="2982912" cy="465137"/>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rgbClr val="000000"/>
              </a:buClr>
              <a:buSzPct val="25000"/>
              <a:buFont typeface="Times"/>
              <a:buNone/>
            </a:pPr>
            <a:fld id="{00000000-1234-1234-1234-123412341234}" type="slidenum">
              <a:rPr b="0" i="0" lang="en-US" sz="1200" u="none">
                <a:solidFill>
                  <a:srgbClr val="000000"/>
                </a:solidFill>
                <a:latin typeface="Times"/>
                <a:ea typeface="Times"/>
                <a:cs typeface="Times"/>
                <a:sym typeface="Times"/>
              </a:rPr>
              <a:t>‹#›</a:t>
            </a:fld>
          </a:p>
        </p:txBody>
      </p:sp>
      <p:sp>
        <p:nvSpPr>
          <p:cNvPr id="435" name="Shape 435"/>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a:noFill/>
          <a:ln>
            <a:noFill/>
          </a:ln>
        </p:spPr>
      </p:sp>
      <p:sp>
        <p:nvSpPr>
          <p:cNvPr id="436" name="Shape 436"/>
          <p:cNvSpPr txBox="1"/>
          <p:nvPr>
            <p:ph idx="1" type="body"/>
          </p:nvPr>
        </p:nvSpPr>
        <p:spPr>
          <a:xfrm>
            <a:off x="688975" y="4416425"/>
            <a:ext cx="5505450" cy="418306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Shape 262"/>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263" name="Shape 263"/>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Shape 268"/>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269" name="Shape 269"/>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276" name="Shape 276"/>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Shape 282"/>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283" name="Shape 283"/>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Shape 289"/>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290" name="Shape 290"/>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Shape 295"/>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296" name="Shape 296"/>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1" name="Shape 301"/>
        <p:cNvGrpSpPr/>
        <p:nvPr/>
      </p:nvGrpSpPr>
      <p:grpSpPr>
        <a:xfrm>
          <a:off x="0" y="0"/>
          <a:ext cx="0" cy="0"/>
          <a:chOff x="0" y="0"/>
          <a:chExt cx="0" cy="0"/>
        </a:xfrm>
      </p:grpSpPr>
      <p:sp>
        <p:nvSpPr>
          <p:cNvPr id="302" name="Shape 302"/>
          <p:cNvSpPr txBox="1"/>
          <p:nvPr>
            <p:ph idx="1" type="body"/>
          </p:nvPr>
        </p:nvSpPr>
        <p:spPr>
          <a:xfrm>
            <a:off x="688975" y="4416425"/>
            <a:ext cx="5505450" cy="4183062"/>
          </a:xfrm>
          <a:prstGeom prst="rect">
            <a:avLst/>
          </a:prstGeom>
        </p:spPr>
        <p:txBody>
          <a:bodyPr anchorCtr="0" anchor="t" bIns="91425" lIns="91425" rIns="91425" wrap="square" tIns="91425">
            <a:noAutofit/>
          </a:bodyPr>
          <a:lstStyle/>
          <a:p>
            <a:pPr lvl="0">
              <a:spcBef>
                <a:spcPts val="0"/>
              </a:spcBef>
              <a:buNone/>
            </a:pPr>
            <a:r>
              <a:t/>
            </a:r>
            <a:endParaRPr/>
          </a:p>
        </p:txBody>
      </p:sp>
      <p:sp>
        <p:nvSpPr>
          <p:cNvPr id="303" name="Shape 303"/>
          <p:cNvSpPr/>
          <p:nvPr>
            <p:ph idx="2" type="sldImg"/>
          </p:nvPr>
        </p:nvSpPr>
        <p:spPr>
          <a:xfrm>
            <a:off x="1117600" y="696912"/>
            <a:ext cx="4648200" cy="34861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5" name="Shape 15"/>
        <p:cNvGrpSpPr/>
        <p:nvPr/>
      </p:nvGrpSpPr>
      <p:grpSpPr>
        <a:xfrm>
          <a:off x="0" y="0"/>
          <a:ext cx="0" cy="0"/>
          <a:chOff x="0" y="0"/>
          <a:chExt cx="0" cy="0"/>
        </a:xfrm>
      </p:grpSpPr>
      <p:sp>
        <p:nvSpPr>
          <p:cNvPr id="16" name="Shape 16"/>
          <p:cNvSpPr txBox="1"/>
          <p:nvPr>
            <p:ph type="title"/>
          </p:nvPr>
        </p:nvSpPr>
        <p:spPr>
          <a:xfrm>
            <a:off x="685800" y="609600"/>
            <a:ext cx="77724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17" name="Shape 17"/>
          <p:cNvSpPr txBox="1"/>
          <p:nvPr>
            <p:ph idx="1" type="body"/>
          </p:nvPr>
        </p:nvSpPr>
        <p:spPr>
          <a:xfrm>
            <a:off x="685800" y="1981200"/>
            <a:ext cx="7772400" cy="4114800"/>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Times"/>
              <a:buChar char="•"/>
              <a:defRPr b="0" i="0" sz="3200" u="none" cap="none" strike="noStrike">
                <a:solidFill>
                  <a:schemeClr val="dk1"/>
                </a:solidFill>
                <a:latin typeface="Times"/>
                <a:ea typeface="Times"/>
                <a:cs typeface="Times"/>
                <a:sym typeface="Times"/>
              </a:defRPr>
            </a:lvl1pPr>
            <a:lvl2pPr indent="-107950" lvl="1" marL="742950" marR="0" rtl="0" algn="l">
              <a:spcBef>
                <a:spcPts val="560"/>
              </a:spcBef>
              <a:spcAft>
                <a:spcPts val="0"/>
              </a:spcAft>
              <a:buClr>
                <a:schemeClr val="dk1"/>
              </a:buClr>
              <a:buSzPct val="100000"/>
              <a:buFont typeface="Times"/>
              <a:buChar char="–"/>
              <a:defRPr b="0" i="0" sz="2800" u="none" cap="none" strike="noStrike">
                <a:solidFill>
                  <a:schemeClr val="dk1"/>
                </a:solidFill>
                <a:latin typeface="Times"/>
                <a:ea typeface="Times"/>
                <a:cs typeface="Times"/>
                <a:sym typeface="Times"/>
              </a:defRPr>
            </a:lvl2pPr>
            <a:lvl3pPr indent="-76200" lvl="2" marL="1143000" marR="0" rtl="0" algn="l">
              <a:spcBef>
                <a:spcPts val="480"/>
              </a:spcBef>
              <a:spcAft>
                <a:spcPts val="0"/>
              </a:spcAft>
              <a:buClr>
                <a:schemeClr val="dk1"/>
              </a:buClr>
              <a:buSzPct val="100000"/>
              <a:buFont typeface="Times"/>
              <a:buChar char="•"/>
              <a:defRPr b="0" i="0" sz="2400" u="none" cap="none" strike="noStrike">
                <a:solidFill>
                  <a:schemeClr val="dk1"/>
                </a:solidFill>
                <a:latin typeface="Times"/>
                <a:ea typeface="Times"/>
                <a:cs typeface="Times"/>
                <a:sym typeface="Times"/>
              </a:defRPr>
            </a:lvl3pPr>
            <a:lvl4pPr indent="-101600" lvl="3" marL="1600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4pPr>
            <a:lvl5pPr indent="-101600" lvl="4" marL="20574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5pPr>
            <a:lvl6pPr indent="-101600" lvl="5" marL="25146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6pPr>
            <a:lvl7pPr indent="-101600" lvl="6" marL="29718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7pPr>
            <a:lvl8pPr indent="-101600" lvl="7" marL="34290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8pPr>
            <a:lvl9pPr indent="-101600" lvl="8" marL="3886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9pPr>
          </a:lstStyle>
          <a:p/>
        </p:txBody>
      </p:sp>
      <p:sp>
        <p:nvSpPr>
          <p:cNvPr id="18" name="Shape 18"/>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9" name="Shape 19"/>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0" name="Shape 20"/>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cap="none" strike="noStrike">
                <a:solidFill>
                  <a:schemeClr val="dk1"/>
                </a:solidFill>
                <a:latin typeface="Times"/>
                <a:ea typeface="Times"/>
                <a:cs typeface="Times"/>
                <a:sym typeface="Times"/>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72" name="Shape 72"/>
        <p:cNvGrpSpPr/>
        <p:nvPr/>
      </p:nvGrpSpPr>
      <p:grpSpPr>
        <a:xfrm>
          <a:off x="0" y="0"/>
          <a:ext cx="0" cy="0"/>
          <a:chOff x="0" y="0"/>
          <a:chExt cx="0" cy="0"/>
        </a:xfrm>
      </p:grpSpPr>
      <p:sp>
        <p:nvSpPr>
          <p:cNvPr id="73" name="Shape 73"/>
          <p:cNvSpPr txBox="1"/>
          <p:nvPr>
            <p:ph type="title"/>
          </p:nvPr>
        </p:nvSpPr>
        <p:spPr>
          <a:xfrm>
            <a:off x="722313" y="4406900"/>
            <a:ext cx="7772400" cy="1362075"/>
          </a:xfrm>
          <a:prstGeom prst="rect">
            <a:avLst/>
          </a:prstGeom>
          <a:noFill/>
          <a:ln>
            <a:noFill/>
          </a:ln>
        </p:spPr>
        <p:txBody>
          <a:bodyPr anchorCtr="0" anchor="t" bIns="91425" lIns="91425" rIns="91425" wrap="square" tIns="91425"/>
          <a:lstStyle>
            <a:lvl1pPr indent="0" lvl="0" marL="0" marR="0" rtl="0" algn="l">
              <a:spcBef>
                <a:spcPts val="0"/>
              </a:spcBef>
              <a:spcAft>
                <a:spcPts val="0"/>
              </a:spcAft>
              <a:buNone/>
              <a:defRPr b="1" i="0" sz="40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74" name="Shape 74"/>
          <p:cNvSpPr txBox="1"/>
          <p:nvPr>
            <p:ph idx="1" type="body"/>
          </p:nvPr>
        </p:nvSpPr>
        <p:spPr>
          <a:xfrm>
            <a:off x="722313" y="2906713"/>
            <a:ext cx="7772400" cy="1500187"/>
          </a:xfrm>
          <a:prstGeom prst="rect">
            <a:avLst/>
          </a:prstGeom>
          <a:noFill/>
          <a:ln>
            <a:noFill/>
          </a:ln>
        </p:spPr>
        <p:txBody>
          <a:bodyPr anchorCtr="0" anchor="b" bIns="91425" lIns="91425" rIns="91425" wrap="square" tIns="91425"/>
          <a:lstStyle>
            <a:lvl1pPr indent="0" lvl="0" marL="0" marR="0" rtl="0" algn="l">
              <a:spcBef>
                <a:spcPts val="400"/>
              </a:spcBef>
              <a:spcAft>
                <a:spcPts val="0"/>
              </a:spcAft>
              <a:buClr>
                <a:schemeClr val="dk1"/>
              </a:buClr>
              <a:buFont typeface="Times"/>
              <a:buNone/>
              <a:defRPr sz="2000">
                <a:solidFill>
                  <a:schemeClr val="dk1"/>
                </a:solidFill>
                <a:latin typeface="Times"/>
                <a:ea typeface="Times"/>
                <a:cs typeface="Times"/>
                <a:sym typeface="Times"/>
              </a:defRPr>
            </a:lvl1pPr>
            <a:lvl2pPr indent="0" lvl="1" marL="457200" marR="0" rtl="0" algn="l">
              <a:spcBef>
                <a:spcPts val="360"/>
              </a:spcBef>
              <a:spcAft>
                <a:spcPts val="0"/>
              </a:spcAft>
              <a:buClr>
                <a:schemeClr val="dk1"/>
              </a:buClr>
              <a:buFont typeface="Times"/>
              <a:buNone/>
              <a:defRPr b="0" i="0" sz="1800" u="none" cap="none" strike="noStrike">
                <a:solidFill>
                  <a:schemeClr val="dk1"/>
                </a:solidFill>
                <a:latin typeface="Times"/>
                <a:ea typeface="Times"/>
                <a:cs typeface="Times"/>
                <a:sym typeface="Times"/>
              </a:defRPr>
            </a:lvl2pPr>
            <a:lvl3pPr indent="0" lvl="2" marL="914400" marR="0" rtl="0" algn="l">
              <a:spcBef>
                <a:spcPts val="320"/>
              </a:spcBef>
              <a:spcAft>
                <a:spcPts val="0"/>
              </a:spcAft>
              <a:buClr>
                <a:schemeClr val="dk1"/>
              </a:buClr>
              <a:buFont typeface="Times"/>
              <a:buNone/>
              <a:defRPr b="0" i="0" sz="1600" u="none" cap="none" strike="noStrike">
                <a:solidFill>
                  <a:schemeClr val="dk1"/>
                </a:solidFill>
                <a:latin typeface="Times"/>
                <a:ea typeface="Times"/>
                <a:cs typeface="Times"/>
                <a:sym typeface="Times"/>
              </a:defRPr>
            </a:lvl3pPr>
            <a:lvl4pPr indent="0" lvl="3" marL="1371600" marR="0" rtl="0" algn="l">
              <a:spcBef>
                <a:spcPts val="280"/>
              </a:spcBef>
              <a:spcAft>
                <a:spcPts val="0"/>
              </a:spcAft>
              <a:buClr>
                <a:schemeClr val="dk1"/>
              </a:buClr>
              <a:buFont typeface="Times"/>
              <a:buNone/>
              <a:defRPr b="0" i="0" sz="1400" u="none" cap="none" strike="noStrike">
                <a:solidFill>
                  <a:schemeClr val="dk1"/>
                </a:solidFill>
                <a:latin typeface="Times"/>
                <a:ea typeface="Times"/>
                <a:cs typeface="Times"/>
                <a:sym typeface="Times"/>
              </a:defRPr>
            </a:lvl4pPr>
            <a:lvl5pPr indent="0" lvl="4" marL="1828800" marR="0" rtl="0" algn="l">
              <a:spcBef>
                <a:spcPts val="280"/>
              </a:spcBef>
              <a:spcAft>
                <a:spcPts val="0"/>
              </a:spcAft>
              <a:buClr>
                <a:schemeClr val="dk1"/>
              </a:buClr>
              <a:buFont typeface="Times"/>
              <a:buNone/>
              <a:defRPr b="0" i="0" sz="1400" u="none" cap="none" strike="noStrike">
                <a:solidFill>
                  <a:schemeClr val="dk1"/>
                </a:solidFill>
                <a:latin typeface="Times"/>
                <a:ea typeface="Times"/>
                <a:cs typeface="Times"/>
                <a:sym typeface="Times"/>
              </a:defRPr>
            </a:lvl5pPr>
            <a:lvl6pPr indent="0" lvl="5" marL="2286000" marR="0" rtl="0" algn="l">
              <a:spcBef>
                <a:spcPts val="280"/>
              </a:spcBef>
              <a:spcAft>
                <a:spcPts val="0"/>
              </a:spcAft>
              <a:buClr>
                <a:schemeClr val="dk1"/>
              </a:buClr>
              <a:buFont typeface="Times"/>
              <a:buNone/>
              <a:defRPr b="0" i="0" sz="1400" u="none" cap="none" strike="noStrike">
                <a:solidFill>
                  <a:schemeClr val="dk1"/>
                </a:solidFill>
                <a:latin typeface="Times"/>
                <a:ea typeface="Times"/>
                <a:cs typeface="Times"/>
                <a:sym typeface="Times"/>
              </a:defRPr>
            </a:lvl6pPr>
            <a:lvl7pPr indent="0" lvl="6" marL="2743200" marR="0" rtl="0" algn="l">
              <a:spcBef>
                <a:spcPts val="280"/>
              </a:spcBef>
              <a:spcAft>
                <a:spcPts val="0"/>
              </a:spcAft>
              <a:buClr>
                <a:schemeClr val="dk1"/>
              </a:buClr>
              <a:buFont typeface="Times"/>
              <a:buNone/>
              <a:defRPr b="0" i="0" sz="1400" u="none" cap="none" strike="noStrike">
                <a:solidFill>
                  <a:schemeClr val="dk1"/>
                </a:solidFill>
                <a:latin typeface="Times"/>
                <a:ea typeface="Times"/>
                <a:cs typeface="Times"/>
                <a:sym typeface="Times"/>
              </a:defRPr>
            </a:lvl7pPr>
            <a:lvl8pPr indent="0" lvl="7" marL="3200400" marR="0" rtl="0" algn="l">
              <a:spcBef>
                <a:spcPts val="280"/>
              </a:spcBef>
              <a:spcAft>
                <a:spcPts val="0"/>
              </a:spcAft>
              <a:buClr>
                <a:schemeClr val="dk1"/>
              </a:buClr>
              <a:buFont typeface="Times"/>
              <a:buNone/>
              <a:defRPr b="0" i="0" sz="1400" u="none" cap="none" strike="noStrike">
                <a:solidFill>
                  <a:schemeClr val="dk1"/>
                </a:solidFill>
                <a:latin typeface="Times"/>
                <a:ea typeface="Times"/>
                <a:cs typeface="Times"/>
                <a:sym typeface="Times"/>
              </a:defRPr>
            </a:lvl8pPr>
            <a:lvl9pPr indent="0" lvl="8" marL="3657600" marR="0" rtl="0" algn="l">
              <a:spcBef>
                <a:spcPts val="280"/>
              </a:spcBef>
              <a:spcAft>
                <a:spcPts val="0"/>
              </a:spcAft>
              <a:buClr>
                <a:schemeClr val="dk1"/>
              </a:buClr>
              <a:buFont typeface="Times"/>
              <a:buNone/>
              <a:defRPr b="0" i="0" sz="1400" u="none" cap="none" strike="noStrike">
                <a:solidFill>
                  <a:schemeClr val="dk1"/>
                </a:solidFill>
                <a:latin typeface="Times"/>
                <a:ea typeface="Times"/>
                <a:cs typeface="Times"/>
                <a:sym typeface="Times"/>
              </a:defRPr>
            </a:lvl9pPr>
          </a:lstStyle>
          <a:p/>
        </p:txBody>
      </p:sp>
      <p:sp>
        <p:nvSpPr>
          <p:cNvPr id="75" name="Shape 75"/>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76" name="Shape 76"/>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77" name="Shape 77"/>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78" name="Shape 78"/>
        <p:cNvGrpSpPr/>
        <p:nvPr/>
      </p:nvGrpSpPr>
      <p:grpSpPr>
        <a:xfrm>
          <a:off x="0" y="0"/>
          <a:ext cx="0" cy="0"/>
          <a:chOff x="0" y="0"/>
          <a:chExt cx="0" cy="0"/>
        </a:xfrm>
      </p:grpSpPr>
      <p:sp>
        <p:nvSpPr>
          <p:cNvPr id="79" name="Shape 79"/>
          <p:cNvSpPr txBox="1"/>
          <p:nvPr>
            <p:ph type="ctrTitle"/>
          </p:nvPr>
        </p:nvSpPr>
        <p:spPr>
          <a:xfrm>
            <a:off x="685800" y="2130425"/>
            <a:ext cx="7772400" cy="14700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80" name="Shape 80"/>
          <p:cNvSpPr txBox="1"/>
          <p:nvPr>
            <p:ph idx="1" type="subTitle"/>
          </p:nvPr>
        </p:nvSpPr>
        <p:spPr>
          <a:xfrm>
            <a:off x="1371600" y="3886200"/>
            <a:ext cx="6400800" cy="1752600"/>
          </a:xfrm>
          <a:prstGeom prst="rect">
            <a:avLst/>
          </a:prstGeom>
          <a:noFill/>
          <a:ln>
            <a:noFill/>
          </a:ln>
        </p:spPr>
        <p:txBody>
          <a:bodyPr anchorCtr="0" anchor="t" bIns="91425" lIns="91425" rIns="91425" wrap="square" tIns="91425"/>
          <a:lstStyle>
            <a:lvl1pPr indent="0" lvl="0" marL="0" marR="0" rtl="0" algn="ctr">
              <a:spcBef>
                <a:spcPts val="640"/>
              </a:spcBef>
              <a:spcAft>
                <a:spcPts val="0"/>
              </a:spcAft>
              <a:buClr>
                <a:schemeClr val="dk1"/>
              </a:buClr>
              <a:buFont typeface="Times"/>
              <a:buNone/>
              <a:defRPr sz="3200">
                <a:solidFill>
                  <a:schemeClr val="dk1"/>
                </a:solidFill>
                <a:latin typeface="Times"/>
                <a:ea typeface="Times"/>
                <a:cs typeface="Times"/>
                <a:sym typeface="Times"/>
              </a:defRPr>
            </a:lvl1pPr>
            <a:lvl2pPr indent="0" lvl="1" marL="457200" marR="0" rtl="0" algn="ctr">
              <a:spcBef>
                <a:spcPts val="560"/>
              </a:spcBef>
              <a:spcAft>
                <a:spcPts val="0"/>
              </a:spcAft>
              <a:buClr>
                <a:schemeClr val="dk1"/>
              </a:buClr>
              <a:buFont typeface="Times"/>
              <a:buNone/>
              <a:defRPr b="0" i="0" sz="2800" u="none" cap="none" strike="noStrike">
                <a:solidFill>
                  <a:schemeClr val="dk1"/>
                </a:solidFill>
                <a:latin typeface="Times"/>
                <a:ea typeface="Times"/>
                <a:cs typeface="Times"/>
                <a:sym typeface="Times"/>
              </a:defRPr>
            </a:lvl2pPr>
            <a:lvl3pPr indent="0" lvl="2" marL="914400" marR="0" rtl="0" algn="ctr">
              <a:spcBef>
                <a:spcPts val="480"/>
              </a:spcBef>
              <a:spcAft>
                <a:spcPts val="0"/>
              </a:spcAft>
              <a:buClr>
                <a:schemeClr val="dk1"/>
              </a:buClr>
              <a:buFont typeface="Times"/>
              <a:buNone/>
              <a:defRPr b="0" i="0" sz="2400" u="none" cap="none" strike="noStrike">
                <a:solidFill>
                  <a:schemeClr val="dk1"/>
                </a:solidFill>
                <a:latin typeface="Times"/>
                <a:ea typeface="Times"/>
                <a:cs typeface="Times"/>
                <a:sym typeface="Times"/>
              </a:defRPr>
            </a:lvl3pPr>
            <a:lvl4pPr indent="0" lvl="3" marL="1371600" marR="0" rtl="0" algn="ctr">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4pPr>
            <a:lvl5pPr indent="0" lvl="4" marL="1828800" marR="0" rtl="0" algn="ctr">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5pPr>
            <a:lvl6pPr indent="0" lvl="5" marL="2286000" marR="0" rtl="0" algn="ctr">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6pPr>
            <a:lvl7pPr indent="0" lvl="6" marL="2743200" marR="0" rtl="0" algn="ctr">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7pPr>
            <a:lvl8pPr indent="0" lvl="7" marL="3200400" marR="0" rtl="0" algn="ctr">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8pPr>
            <a:lvl9pPr indent="0" lvl="8" marL="3657600" marR="0" rtl="0" algn="ctr">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9pPr>
          </a:lstStyle>
          <a:p/>
        </p:txBody>
      </p:sp>
      <p:sp>
        <p:nvSpPr>
          <p:cNvPr id="81" name="Shape 81"/>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82" name="Shape 82"/>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83" name="Shape 83"/>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3" name="Shape 93"/>
        <p:cNvGrpSpPr/>
        <p:nvPr/>
      </p:nvGrpSpPr>
      <p:grpSpPr>
        <a:xfrm>
          <a:off x="0" y="0"/>
          <a:ext cx="0" cy="0"/>
          <a:chOff x="0" y="0"/>
          <a:chExt cx="0" cy="0"/>
        </a:xfrm>
      </p:grpSpPr>
      <p:sp>
        <p:nvSpPr>
          <p:cNvPr id="94" name="Shape 94"/>
          <p:cNvSpPr txBox="1"/>
          <p:nvPr>
            <p:ph idx="1" type="subTitle"/>
          </p:nvPr>
        </p:nvSpPr>
        <p:spPr>
          <a:xfrm>
            <a:off x="1371600" y="3886200"/>
            <a:ext cx="6400800" cy="1752600"/>
          </a:xfrm>
          <a:prstGeom prst="rect">
            <a:avLst/>
          </a:prstGeom>
          <a:noFill/>
          <a:ln>
            <a:noFill/>
          </a:ln>
        </p:spPr>
        <p:txBody>
          <a:bodyPr anchorCtr="0" anchor="t" bIns="91425" lIns="91425" rIns="91425" wrap="square" tIns="91425"/>
          <a:lstStyle>
            <a:lvl1pPr indent="0" lvl="0" marL="0" marR="0" rtl="0" algn="ctr">
              <a:spcBef>
                <a:spcPts val="640"/>
              </a:spcBef>
              <a:spcAft>
                <a:spcPts val="0"/>
              </a:spcAft>
              <a:buClr>
                <a:schemeClr val="hlink"/>
              </a:buClr>
              <a:buFont typeface="Noto Sans Symbols"/>
              <a:buNone/>
              <a:defRPr b="0" i="0" sz="3200" u="none" cap="none" strike="noStrike">
                <a:solidFill>
                  <a:schemeClr val="lt1"/>
                </a:solidFill>
                <a:latin typeface="Tahoma"/>
                <a:ea typeface="Tahoma"/>
                <a:cs typeface="Tahoma"/>
                <a:sym typeface="Tahoma"/>
              </a:defRPr>
            </a:lvl1pPr>
            <a:lvl2pPr indent="-107950" lvl="1" marL="742950" marR="0" rtl="0" algn="l">
              <a:spcBef>
                <a:spcPts val="560"/>
              </a:spcBef>
              <a:spcAft>
                <a:spcPts val="0"/>
              </a:spcAft>
              <a:buClr>
                <a:schemeClr val="lt1"/>
              </a:buClr>
              <a:buSzPct val="100000"/>
              <a:buFont typeface="Tahoma"/>
              <a:buChar char="–"/>
              <a:defRPr b="0" i="0" sz="2800" u="none" cap="none" strike="noStrike">
                <a:solidFill>
                  <a:schemeClr val="lt1"/>
                </a:solidFill>
                <a:latin typeface="Tahoma"/>
                <a:ea typeface="Tahoma"/>
                <a:cs typeface="Tahoma"/>
                <a:sym typeface="Tahoma"/>
              </a:defRPr>
            </a:lvl2pPr>
            <a:lvl3pPr indent="-76200" lvl="2" marL="1143000" marR="0" rtl="0" algn="l">
              <a:spcBef>
                <a:spcPts val="480"/>
              </a:spcBef>
              <a:spcAft>
                <a:spcPts val="0"/>
              </a:spcAft>
              <a:buClr>
                <a:schemeClr val="hlink"/>
              </a:buClr>
              <a:buSzPct val="100000"/>
              <a:buFont typeface="Noto Sans Symbols"/>
              <a:buChar char="▪"/>
              <a:defRPr b="0" i="0" sz="2400" u="none" cap="none" strike="noStrike">
                <a:solidFill>
                  <a:schemeClr val="lt1"/>
                </a:solidFill>
                <a:latin typeface="Tahoma"/>
                <a:ea typeface="Tahoma"/>
                <a:cs typeface="Tahoma"/>
                <a:sym typeface="Tahoma"/>
              </a:defRPr>
            </a:lvl3pPr>
            <a:lvl4pPr indent="-101600" lvl="3" marL="160020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4pPr>
            <a:lvl5pPr indent="-101600" lvl="4" marL="20574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5pPr>
            <a:lvl6pPr indent="-101600" lvl="5" marL="25146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6pPr>
            <a:lvl7pPr indent="-101600" lvl="6" marL="29718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7pPr>
            <a:lvl8pPr indent="-101600" lvl="7" marL="3429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8pPr>
            <a:lvl9pPr indent="-101600" lvl="8" marL="38862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9pPr>
          </a:lstStyle>
          <a:p/>
        </p:txBody>
      </p:sp>
      <p:sp>
        <p:nvSpPr>
          <p:cNvPr id="95" name="Shape 95"/>
          <p:cNvSpPr txBox="1"/>
          <p:nvPr>
            <p:ph type="ctrTitle"/>
          </p:nvPr>
        </p:nvSpPr>
        <p:spPr>
          <a:xfrm>
            <a:off x="685800" y="1768475"/>
            <a:ext cx="7772400" cy="1736725"/>
          </a:xfrm>
          <a:prstGeom prst="rect">
            <a:avLst/>
          </a:prstGeom>
          <a:noFill/>
          <a:ln>
            <a:noFill/>
          </a:ln>
        </p:spPr>
        <p:txBody>
          <a:bodyPr anchorCtr="1" anchor="b" bIns="91425" lIns="91425" rIns="91425" wrap="square" tIns="91425"/>
          <a:lstStyle>
            <a:lvl1pPr indent="0" lvl="0" marL="0" marR="0" rtl="0" algn="ctr">
              <a:spcBef>
                <a:spcPts val="0"/>
              </a:spcBef>
              <a:spcAft>
                <a:spcPts val="0"/>
              </a:spcAft>
              <a:buNone/>
              <a:defRPr b="0" i="0" sz="5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96" name="Shape 96"/>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97" name="Shape 97"/>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98" name="Shape 98"/>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108" name="Shape 108"/>
        <p:cNvGrpSpPr/>
        <p:nvPr/>
      </p:nvGrpSpPr>
      <p:grpSpPr>
        <a:xfrm>
          <a:off x="0" y="0"/>
          <a:ext cx="0" cy="0"/>
          <a:chOff x="0" y="0"/>
          <a:chExt cx="0" cy="0"/>
        </a:xfrm>
      </p:grpSpPr>
      <p:sp>
        <p:nvSpPr>
          <p:cNvPr id="109" name="Shape 109"/>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10" name="Shape 110"/>
          <p:cNvSpPr txBox="1"/>
          <p:nvPr>
            <p:ph idx="1" type="body"/>
          </p:nvPr>
        </p:nvSpPr>
        <p:spPr>
          <a:xfrm>
            <a:off x="457200" y="1600200"/>
            <a:ext cx="4038600" cy="4495800"/>
          </a:xfrm>
          <a:prstGeom prst="rect">
            <a:avLst/>
          </a:prstGeom>
          <a:noFill/>
          <a:ln>
            <a:noFill/>
          </a:ln>
        </p:spPr>
        <p:txBody>
          <a:bodyPr anchorCtr="0" anchor="t" bIns="91425" lIns="91425" rIns="91425" wrap="square" tIns="91425"/>
          <a:lstStyle>
            <a:lvl1pPr indent="-200660" lvl="0" marL="342900" marR="0" rtl="0" algn="l">
              <a:spcBef>
                <a:spcPts val="560"/>
              </a:spcBef>
              <a:spcAft>
                <a:spcPts val="0"/>
              </a:spcAft>
              <a:buClr>
                <a:schemeClr val="hlink"/>
              </a:buClr>
              <a:buSzPct val="80000"/>
              <a:buFont typeface="Noto Sans Symbols"/>
              <a:buChar char="■"/>
              <a:defRPr b="0" i="0" sz="2800" u="none" cap="none" strike="noStrike">
                <a:solidFill>
                  <a:schemeClr val="lt1"/>
                </a:solidFill>
                <a:latin typeface="Tahoma"/>
                <a:ea typeface="Tahoma"/>
                <a:cs typeface="Tahoma"/>
                <a:sym typeface="Tahoma"/>
              </a:defRPr>
            </a:lvl1pPr>
            <a:lvl2pPr indent="-133350" lvl="1" marL="742950" marR="0" rtl="0" algn="l">
              <a:spcBef>
                <a:spcPts val="480"/>
              </a:spcBef>
              <a:spcAft>
                <a:spcPts val="0"/>
              </a:spcAft>
              <a:buClr>
                <a:schemeClr val="lt1"/>
              </a:buClr>
              <a:buSzPct val="100000"/>
              <a:buFont typeface="Tahoma"/>
              <a:buChar char="–"/>
              <a:defRPr b="0" i="0" sz="2400" u="none" cap="none" strike="noStrike">
                <a:solidFill>
                  <a:schemeClr val="lt1"/>
                </a:solidFill>
                <a:latin typeface="Tahoma"/>
                <a:ea typeface="Tahoma"/>
                <a:cs typeface="Tahoma"/>
                <a:sym typeface="Tahoma"/>
              </a:defRPr>
            </a:lvl2pPr>
            <a:lvl3pPr indent="-101600" lvl="2" marL="1143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3pPr>
            <a:lvl4pPr indent="-114300" lvl="3" marL="1600200" marR="0" rtl="0" algn="l">
              <a:spcBef>
                <a:spcPts val="360"/>
              </a:spcBef>
              <a:spcAft>
                <a:spcPts val="0"/>
              </a:spcAft>
              <a:buClr>
                <a:schemeClr val="lt1"/>
              </a:buClr>
              <a:buSzPct val="100000"/>
              <a:buFont typeface="Tahoma"/>
              <a:buChar char="–"/>
              <a:defRPr b="0" i="0" sz="1800" u="none" cap="none" strike="noStrike">
                <a:solidFill>
                  <a:schemeClr val="lt1"/>
                </a:solidFill>
                <a:latin typeface="Tahoma"/>
                <a:ea typeface="Tahoma"/>
                <a:cs typeface="Tahoma"/>
                <a:sym typeface="Tahoma"/>
              </a:defRPr>
            </a:lvl4pPr>
            <a:lvl5pPr indent="-114300" lvl="4" marL="20574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5pPr>
            <a:lvl6pPr indent="-114300" lvl="5" marL="25146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6pPr>
            <a:lvl7pPr indent="-114300" lvl="6" marL="29718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7pPr>
            <a:lvl8pPr indent="-114300" lvl="7" marL="34290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8pPr>
            <a:lvl9pPr indent="-114300" lvl="8" marL="38862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9pPr>
          </a:lstStyle>
          <a:p/>
        </p:txBody>
      </p:sp>
      <p:sp>
        <p:nvSpPr>
          <p:cNvPr id="111" name="Shape 111"/>
          <p:cNvSpPr txBox="1"/>
          <p:nvPr>
            <p:ph idx="2" type="body"/>
          </p:nvPr>
        </p:nvSpPr>
        <p:spPr>
          <a:xfrm>
            <a:off x="4648200" y="1600200"/>
            <a:ext cx="4038600" cy="4495800"/>
          </a:xfrm>
          <a:prstGeom prst="rect">
            <a:avLst/>
          </a:prstGeom>
          <a:noFill/>
          <a:ln>
            <a:noFill/>
          </a:ln>
        </p:spPr>
        <p:txBody>
          <a:bodyPr anchorCtr="0" anchor="t" bIns="91425" lIns="91425" rIns="91425" wrap="square" tIns="91425"/>
          <a:lstStyle>
            <a:lvl1pPr indent="-200660" lvl="0" marL="342900" marR="0" rtl="0" algn="l">
              <a:spcBef>
                <a:spcPts val="560"/>
              </a:spcBef>
              <a:spcAft>
                <a:spcPts val="0"/>
              </a:spcAft>
              <a:buClr>
                <a:schemeClr val="hlink"/>
              </a:buClr>
              <a:buSzPct val="80000"/>
              <a:buFont typeface="Noto Sans Symbols"/>
              <a:buChar char="■"/>
              <a:defRPr b="0" i="0" sz="2800" u="none" cap="none" strike="noStrike">
                <a:solidFill>
                  <a:schemeClr val="lt1"/>
                </a:solidFill>
                <a:latin typeface="Tahoma"/>
                <a:ea typeface="Tahoma"/>
                <a:cs typeface="Tahoma"/>
                <a:sym typeface="Tahoma"/>
              </a:defRPr>
            </a:lvl1pPr>
            <a:lvl2pPr indent="-133350" lvl="1" marL="742950" marR="0" rtl="0" algn="l">
              <a:spcBef>
                <a:spcPts val="480"/>
              </a:spcBef>
              <a:spcAft>
                <a:spcPts val="0"/>
              </a:spcAft>
              <a:buClr>
                <a:schemeClr val="lt1"/>
              </a:buClr>
              <a:buSzPct val="100000"/>
              <a:buFont typeface="Tahoma"/>
              <a:buChar char="–"/>
              <a:defRPr b="0" i="0" sz="2400" u="none" cap="none" strike="noStrike">
                <a:solidFill>
                  <a:schemeClr val="lt1"/>
                </a:solidFill>
                <a:latin typeface="Tahoma"/>
                <a:ea typeface="Tahoma"/>
                <a:cs typeface="Tahoma"/>
                <a:sym typeface="Tahoma"/>
              </a:defRPr>
            </a:lvl2pPr>
            <a:lvl3pPr indent="-101600" lvl="2" marL="1143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3pPr>
            <a:lvl4pPr indent="-114300" lvl="3" marL="1600200" marR="0" rtl="0" algn="l">
              <a:spcBef>
                <a:spcPts val="360"/>
              </a:spcBef>
              <a:spcAft>
                <a:spcPts val="0"/>
              </a:spcAft>
              <a:buClr>
                <a:schemeClr val="lt1"/>
              </a:buClr>
              <a:buSzPct val="100000"/>
              <a:buFont typeface="Tahoma"/>
              <a:buChar char="–"/>
              <a:defRPr b="0" i="0" sz="1800" u="none" cap="none" strike="noStrike">
                <a:solidFill>
                  <a:schemeClr val="lt1"/>
                </a:solidFill>
                <a:latin typeface="Tahoma"/>
                <a:ea typeface="Tahoma"/>
                <a:cs typeface="Tahoma"/>
                <a:sym typeface="Tahoma"/>
              </a:defRPr>
            </a:lvl4pPr>
            <a:lvl5pPr indent="-114300" lvl="4" marL="20574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5pPr>
            <a:lvl6pPr indent="-114300" lvl="5" marL="25146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6pPr>
            <a:lvl7pPr indent="-114300" lvl="6" marL="29718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7pPr>
            <a:lvl8pPr indent="-114300" lvl="7" marL="34290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8pPr>
            <a:lvl9pPr indent="-114300" lvl="8" marL="38862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9pPr>
          </a:lstStyle>
          <a:p/>
        </p:txBody>
      </p:sp>
      <p:sp>
        <p:nvSpPr>
          <p:cNvPr id="112" name="Shape 112"/>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13" name="Shape 113"/>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14" name="Shape 114"/>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115" name="Shape 115"/>
        <p:cNvGrpSpPr/>
        <p:nvPr/>
      </p:nvGrpSpPr>
      <p:grpSpPr>
        <a:xfrm>
          <a:off x="0" y="0"/>
          <a:ext cx="0" cy="0"/>
          <a:chOff x="0" y="0"/>
          <a:chExt cx="0" cy="0"/>
        </a:xfrm>
      </p:grpSpPr>
      <p:sp>
        <p:nvSpPr>
          <p:cNvPr id="116" name="Shape 116"/>
          <p:cNvSpPr txBox="1"/>
          <p:nvPr>
            <p:ph type="title"/>
          </p:nvPr>
        </p:nvSpPr>
        <p:spPr>
          <a:xfrm rot="5400000">
            <a:off x="4747419" y="2156619"/>
            <a:ext cx="5821362" cy="20574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17" name="Shape 117"/>
          <p:cNvSpPr txBox="1"/>
          <p:nvPr>
            <p:ph idx="1" type="body"/>
          </p:nvPr>
        </p:nvSpPr>
        <p:spPr>
          <a:xfrm rot="5400000">
            <a:off x="556419" y="175419"/>
            <a:ext cx="5821362" cy="6019800"/>
          </a:xfrm>
          <a:prstGeom prst="rect">
            <a:avLst/>
          </a:prstGeom>
          <a:noFill/>
          <a:ln>
            <a:noFill/>
          </a:ln>
        </p:spPr>
        <p:txBody>
          <a:bodyPr anchorCtr="0" anchor="t" bIns="91425" lIns="91425" rIns="91425" wrap="square" tIns="91425"/>
          <a:lstStyle>
            <a:lvl1pPr indent="-180340" lvl="0" marL="342900" marR="0" rtl="0" algn="l">
              <a:spcBef>
                <a:spcPts val="640"/>
              </a:spcBef>
              <a:spcAft>
                <a:spcPts val="0"/>
              </a:spcAft>
              <a:buClr>
                <a:schemeClr val="hlink"/>
              </a:buClr>
              <a:buSzPct val="80000"/>
              <a:buFont typeface="Noto Sans Symbols"/>
              <a:buChar char="■"/>
              <a:defRPr b="0" i="0" sz="3200" u="none" cap="none" strike="noStrike">
                <a:solidFill>
                  <a:schemeClr val="lt1"/>
                </a:solidFill>
                <a:latin typeface="Tahoma"/>
                <a:ea typeface="Tahoma"/>
                <a:cs typeface="Tahoma"/>
                <a:sym typeface="Tahoma"/>
              </a:defRPr>
            </a:lvl1pPr>
            <a:lvl2pPr indent="-107950" lvl="1" marL="742950" marR="0" rtl="0" algn="l">
              <a:spcBef>
                <a:spcPts val="560"/>
              </a:spcBef>
              <a:spcAft>
                <a:spcPts val="0"/>
              </a:spcAft>
              <a:buClr>
                <a:schemeClr val="lt1"/>
              </a:buClr>
              <a:buSzPct val="100000"/>
              <a:buFont typeface="Tahoma"/>
              <a:buChar char="–"/>
              <a:defRPr b="0" i="0" sz="2800" u="none" cap="none" strike="noStrike">
                <a:solidFill>
                  <a:schemeClr val="lt1"/>
                </a:solidFill>
                <a:latin typeface="Tahoma"/>
                <a:ea typeface="Tahoma"/>
                <a:cs typeface="Tahoma"/>
                <a:sym typeface="Tahoma"/>
              </a:defRPr>
            </a:lvl2pPr>
            <a:lvl3pPr indent="-76200" lvl="2" marL="1143000" marR="0" rtl="0" algn="l">
              <a:spcBef>
                <a:spcPts val="480"/>
              </a:spcBef>
              <a:spcAft>
                <a:spcPts val="0"/>
              </a:spcAft>
              <a:buClr>
                <a:schemeClr val="hlink"/>
              </a:buClr>
              <a:buSzPct val="100000"/>
              <a:buFont typeface="Noto Sans Symbols"/>
              <a:buChar char="▪"/>
              <a:defRPr b="0" i="0" sz="2400" u="none" cap="none" strike="noStrike">
                <a:solidFill>
                  <a:schemeClr val="lt1"/>
                </a:solidFill>
                <a:latin typeface="Tahoma"/>
                <a:ea typeface="Tahoma"/>
                <a:cs typeface="Tahoma"/>
                <a:sym typeface="Tahoma"/>
              </a:defRPr>
            </a:lvl3pPr>
            <a:lvl4pPr indent="-101600" lvl="3" marL="160020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4pPr>
            <a:lvl5pPr indent="-101600" lvl="4" marL="20574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5pPr>
            <a:lvl6pPr indent="-101600" lvl="5" marL="25146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6pPr>
            <a:lvl7pPr indent="-101600" lvl="6" marL="29718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7pPr>
            <a:lvl8pPr indent="-101600" lvl="7" marL="3429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8pPr>
            <a:lvl9pPr indent="-101600" lvl="8" marL="38862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9pPr>
          </a:lstStyle>
          <a:p/>
        </p:txBody>
      </p:sp>
      <p:sp>
        <p:nvSpPr>
          <p:cNvPr id="118" name="Shape 118"/>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19" name="Shape 119"/>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20" name="Shape 120"/>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121" name="Shape 121"/>
        <p:cNvGrpSpPr/>
        <p:nvPr/>
      </p:nvGrpSpPr>
      <p:grpSpPr>
        <a:xfrm>
          <a:off x="0" y="0"/>
          <a:ext cx="0" cy="0"/>
          <a:chOff x="0" y="0"/>
          <a:chExt cx="0" cy="0"/>
        </a:xfrm>
      </p:grpSpPr>
      <p:sp>
        <p:nvSpPr>
          <p:cNvPr id="122" name="Shape 122"/>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23" name="Shape 123"/>
          <p:cNvSpPr txBox="1"/>
          <p:nvPr>
            <p:ph idx="1" type="body"/>
          </p:nvPr>
        </p:nvSpPr>
        <p:spPr>
          <a:xfrm rot="5400000">
            <a:off x="2324100" y="-266700"/>
            <a:ext cx="4495800" cy="8229600"/>
          </a:xfrm>
          <a:prstGeom prst="rect">
            <a:avLst/>
          </a:prstGeom>
          <a:noFill/>
          <a:ln>
            <a:noFill/>
          </a:ln>
        </p:spPr>
        <p:txBody>
          <a:bodyPr anchorCtr="0" anchor="t" bIns="91425" lIns="91425" rIns="91425" wrap="square" tIns="91425"/>
          <a:lstStyle>
            <a:lvl1pPr indent="-180340" lvl="0" marL="342900" marR="0" rtl="0" algn="l">
              <a:spcBef>
                <a:spcPts val="640"/>
              </a:spcBef>
              <a:spcAft>
                <a:spcPts val="0"/>
              </a:spcAft>
              <a:buClr>
                <a:schemeClr val="hlink"/>
              </a:buClr>
              <a:buSzPct val="80000"/>
              <a:buFont typeface="Noto Sans Symbols"/>
              <a:buChar char="■"/>
              <a:defRPr b="0" i="0" sz="3200" u="none" cap="none" strike="noStrike">
                <a:solidFill>
                  <a:schemeClr val="lt1"/>
                </a:solidFill>
                <a:latin typeface="Tahoma"/>
                <a:ea typeface="Tahoma"/>
                <a:cs typeface="Tahoma"/>
                <a:sym typeface="Tahoma"/>
              </a:defRPr>
            </a:lvl1pPr>
            <a:lvl2pPr indent="-107950" lvl="1" marL="742950" marR="0" rtl="0" algn="l">
              <a:spcBef>
                <a:spcPts val="560"/>
              </a:spcBef>
              <a:spcAft>
                <a:spcPts val="0"/>
              </a:spcAft>
              <a:buClr>
                <a:schemeClr val="lt1"/>
              </a:buClr>
              <a:buSzPct val="100000"/>
              <a:buFont typeface="Tahoma"/>
              <a:buChar char="–"/>
              <a:defRPr b="0" i="0" sz="2800" u="none" cap="none" strike="noStrike">
                <a:solidFill>
                  <a:schemeClr val="lt1"/>
                </a:solidFill>
                <a:latin typeface="Tahoma"/>
                <a:ea typeface="Tahoma"/>
                <a:cs typeface="Tahoma"/>
                <a:sym typeface="Tahoma"/>
              </a:defRPr>
            </a:lvl2pPr>
            <a:lvl3pPr indent="-76200" lvl="2" marL="1143000" marR="0" rtl="0" algn="l">
              <a:spcBef>
                <a:spcPts val="480"/>
              </a:spcBef>
              <a:spcAft>
                <a:spcPts val="0"/>
              </a:spcAft>
              <a:buClr>
                <a:schemeClr val="hlink"/>
              </a:buClr>
              <a:buSzPct val="100000"/>
              <a:buFont typeface="Noto Sans Symbols"/>
              <a:buChar char="▪"/>
              <a:defRPr b="0" i="0" sz="2400" u="none" cap="none" strike="noStrike">
                <a:solidFill>
                  <a:schemeClr val="lt1"/>
                </a:solidFill>
                <a:latin typeface="Tahoma"/>
                <a:ea typeface="Tahoma"/>
                <a:cs typeface="Tahoma"/>
                <a:sym typeface="Tahoma"/>
              </a:defRPr>
            </a:lvl3pPr>
            <a:lvl4pPr indent="-101600" lvl="3" marL="160020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4pPr>
            <a:lvl5pPr indent="-101600" lvl="4" marL="20574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5pPr>
            <a:lvl6pPr indent="-101600" lvl="5" marL="25146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6pPr>
            <a:lvl7pPr indent="-101600" lvl="6" marL="29718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7pPr>
            <a:lvl8pPr indent="-101600" lvl="7" marL="3429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8pPr>
            <a:lvl9pPr indent="-101600" lvl="8" marL="38862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9pPr>
          </a:lstStyle>
          <a:p/>
        </p:txBody>
      </p:sp>
      <p:sp>
        <p:nvSpPr>
          <p:cNvPr id="124" name="Shape 124"/>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25" name="Shape 125"/>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26" name="Shape 126"/>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127" name="Shape 127"/>
        <p:cNvGrpSpPr/>
        <p:nvPr/>
      </p:nvGrpSpPr>
      <p:grpSpPr>
        <a:xfrm>
          <a:off x="0" y="0"/>
          <a:ext cx="0" cy="0"/>
          <a:chOff x="0" y="0"/>
          <a:chExt cx="0" cy="0"/>
        </a:xfrm>
      </p:grpSpPr>
      <p:sp>
        <p:nvSpPr>
          <p:cNvPr id="128" name="Shape 128"/>
          <p:cNvSpPr txBox="1"/>
          <p:nvPr>
            <p:ph type="title"/>
          </p:nvPr>
        </p:nvSpPr>
        <p:spPr>
          <a:xfrm>
            <a:off x="1792288" y="4800600"/>
            <a:ext cx="5486400" cy="566738"/>
          </a:xfrm>
          <a:prstGeom prst="rect">
            <a:avLst/>
          </a:prstGeom>
          <a:noFill/>
          <a:ln>
            <a:noFill/>
          </a:ln>
        </p:spPr>
        <p:txBody>
          <a:bodyPr anchorCtr="0" anchor="b" bIns="91425" lIns="91425" rIns="91425" wrap="square" tIns="91425"/>
          <a:lstStyle>
            <a:lvl1pPr indent="0" lvl="0" marL="0" marR="0" rtl="0" algn="l">
              <a:spcBef>
                <a:spcPts val="0"/>
              </a:spcBef>
              <a:spcAft>
                <a:spcPts val="0"/>
              </a:spcAft>
              <a:buNone/>
              <a:defRPr b="1" i="0" sz="20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29" name="Shape 129"/>
          <p:cNvSpPr/>
          <p:nvPr>
            <p:ph idx="2" type="pic"/>
          </p:nvPr>
        </p:nvSpPr>
        <p:spPr>
          <a:xfrm>
            <a:off x="1792288" y="612775"/>
            <a:ext cx="5486400" cy="4114800"/>
          </a:xfrm>
          <a:prstGeom prst="rect">
            <a:avLst/>
          </a:prstGeom>
          <a:noFill/>
          <a:ln>
            <a:noFill/>
          </a:ln>
        </p:spPr>
        <p:txBody>
          <a:bodyPr anchorCtr="0" anchor="t" bIns="91425" lIns="91425" rIns="91425" wrap="square" tIns="91425"/>
          <a:lstStyle>
            <a:lvl1pPr indent="0" lvl="0" marL="0" marR="0" rtl="0" algn="l">
              <a:spcBef>
                <a:spcPts val="640"/>
              </a:spcBef>
              <a:spcAft>
                <a:spcPts val="0"/>
              </a:spcAft>
              <a:buClr>
                <a:schemeClr val="hlink"/>
              </a:buClr>
              <a:buFont typeface="Noto Sans Symbols"/>
              <a:buNone/>
              <a:defRPr b="0" i="0" sz="3200" u="none" cap="none" strike="noStrike">
                <a:solidFill>
                  <a:schemeClr val="lt1"/>
                </a:solidFill>
                <a:latin typeface="Tahoma"/>
                <a:ea typeface="Tahoma"/>
                <a:cs typeface="Tahoma"/>
                <a:sym typeface="Tahoma"/>
              </a:defRPr>
            </a:lvl1pPr>
            <a:lvl2pPr indent="0" lvl="1" marL="457200" marR="0" rtl="0" algn="l">
              <a:spcBef>
                <a:spcPts val="560"/>
              </a:spcBef>
              <a:spcAft>
                <a:spcPts val="0"/>
              </a:spcAft>
              <a:buClr>
                <a:schemeClr val="lt1"/>
              </a:buClr>
              <a:buFont typeface="Tahoma"/>
              <a:buNone/>
              <a:defRPr b="0" i="0" sz="2800" u="none" cap="none" strike="noStrike">
                <a:solidFill>
                  <a:schemeClr val="lt1"/>
                </a:solidFill>
                <a:latin typeface="Tahoma"/>
                <a:ea typeface="Tahoma"/>
                <a:cs typeface="Tahoma"/>
                <a:sym typeface="Tahoma"/>
              </a:defRPr>
            </a:lvl2pPr>
            <a:lvl3pPr indent="0" lvl="2" marL="914400" marR="0" rtl="0" algn="l">
              <a:spcBef>
                <a:spcPts val="480"/>
              </a:spcBef>
              <a:spcAft>
                <a:spcPts val="0"/>
              </a:spcAft>
              <a:buClr>
                <a:schemeClr val="hlink"/>
              </a:buClr>
              <a:buFont typeface="Noto Sans Symbols"/>
              <a:buNone/>
              <a:defRPr b="0" i="0" sz="2400" u="none" cap="none" strike="noStrike">
                <a:solidFill>
                  <a:schemeClr val="lt1"/>
                </a:solidFill>
                <a:latin typeface="Tahoma"/>
                <a:ea typeface="Tahoma"/>
                <a:cs typeface="Tahoma"/>
                <a:sym typeface="Tahoma"/>
              </a:defRPr>
            </a:lvl3pPr>
            <a:lvl4pPr indent="0" lvl="3" marL="1371600" marR="0" rtl="0" algn="l">
              <a:spcBef>
                <a:spcPts val="400"/>
              </a:spcBef>
              <a:spcAft>
                <a:spcPts val="0"/>
              </a:spcAft>
              <a:buClr>
                <a:schemeClr val="lt1"/>
              </a:buClr>
              <a:buFont typeface="Tahoma"/>
              <a:buNone/>
              <a:defRPr b="0" i="0" sz="2000" u="none" cap="none" strike="noStrike">
                <a:solidFill>
                  <a:schemeClr val="lt1"/>
                </a:solidFill>
                <a:latin typeface="Tahoma"/>
                <a:ea typeface="Tahoma"/>
                <a:cs typeface="Tahoma"/>
                <a:sym typeface="Tahoma"/>
              </a:defRPr>
            </a:lvl4pPr>
            <a:lvl5pPr indent="0" lvl="4" marL="1828800" marR="0" rtl="0" algn="l">
              <a:spcBef>
                <a:spcPts val="400"/>
              </a:spcBef>
              <a:spcAft>
                <a:spcPts val="0"/>
              </a:spcAft>
              <a:buClr>
                <a:schemeClr val="hlink"/>
              </a:buClr>
              <a:buFont typeface="Noto Sans Symbols"/>
              <a:buNone/>
              <a:defRPr b="0" i="0" sz="2000" u="none" cap="none" strike="noStrike">
                <a:solidFill>
                  <a:schemeClr val="lt1"/>
                </a:solidFill>
                <a:latin typeface="Tahoma"/>
                <a:ea typeface="Tahoma"/>
                <a:cs typeface="Tahoma"/>
                <a:sym typeface="Tahoma"/>
              </a:defRPr>
            </a:lvl5pPr>
            <a:lvl6pPr indent="0" lvl="5" marL="2286000" marR="0" rtl="0" algn="l">
              <a:spcBef>
                <a:spcPts val="400"/>
              </a:spcBef>
              <a:spcAft>
                <a:spcPts val="0"/>
              </a:spcAft>
              <a:buClr>
                <a:schemeClr val="hlink"/>
              </a:buClr>
              <a:buFont typeface="Noto Sans Symbols"/>
              <a:buNone/>
              <a:defRPr b="0" i="0" sz="2000" u="none" cap="none" strike="noStrike">
                <a:solidFill>
                  <a:schemeClr val="lt1"/>
                </a:solidFill>
                <a:latin typeface="Tahoma"/>
                <a:ea typeface="Tahoma"/>
                <a:cs typeface="Tahoma"/>
                <a:sym typeface="Tahoma"/>
              </a:defRPr>
            </a:lvl6pPr>
            <a:lvl7pPr indent="0" lvl="6" marL="2743200" marR="0" rtl="0" algn="l">
              <a:spcBef>
                <a:spcPts val="400"/>
              </a:spcBef>
              <a:spcAft>
                <a:spcPts val="0"/>
              </a:spcAft>
              <a:buClr>
                <a:schemeClr val="hlink"/>
              </a:buClr>
              <a:buFont typeface="Noto Sans Symbols"/>
              <a:buNone/>
              <a:defRPr b="0" i="0" sz="2000" u="none" cap="none" strike="noStrike">
                <a:solidFill>
                  <a:schemeClr val="lt1"/>
                </a:solidFill>
                <a:latin typeface="Tahoma"/>
                <a:ea typeface="Tahoma"/>
                <a:cs typeface="Tahoma"/>
                <a:sym typeface="Tahoma"/>
              </a:defRPr>
            </a:lvl7pPr>
            <a:lvl8pPr indent="0" lvl="7" marL="3200400" marR="0" rtl="0" algn="l">
              <a:spcBef>
                <a:spcPts val="400"/>
              </a:spcBef>
              <a:spcAft>
                <a:spcPts val="0"/>
              </a:spcAft>
              <a:buClr>
                <a:schemeClr val="hlink"/>
              </a:buClr>
              <a:buFont typeface="Noto Sans Symbols"/>
              <a:buNone/>
              <a:defRPr b="0" i="0" sz="2000" u="none" cap="none" strike="noStrike">
                <a:solidFill>
                  <a:schemeClr val="lt1"/>
                </a:solidFill>
                <a:latin typeface="Tahoma"/>
                <a:ea typeface="Tahoma"/>
                <a:cs typeface="Tahoma"/>
                <a:sym typeface="Tahoma"/>
              </a:defRPr>
            </a:lvl8pPr>
            <a:lvl9pPr indent="0" lvl="8" marL="3657600" marR="0" rtl="0" algn="l">
              <a:spcBef>
                <a:spcPts val="400"/>
              </a:spcBef>
              <a:spcAft>
                <a:spcPts val="0"/>
              </a:spcAft>
              <a:buClr>
                <a:schemeClr val="hlink"/>
              </a:buClr>
              <a:buFont typeface="Noto Sans Symbols"/>
              <a:buNone/>
              <a:defRPr b="0" i="0" sz="2000" u="none" cap="none" strike="noStrike">
                <a:solidFill>
                  <a:schemeClr val="lt1"/>
                </a:solidFill>
                <a:latin typeface="Tahoma"/>
                <a:ea typeface="Tahoma"/>
                <a:cs typeface="Tahoma"/>
                <a:sym typeface="Tahoma"/>
              </a:defRPr>
            </a:lvl9pPr>
          </a:lstStyle>
          <a:p/>
        </p:txBody>
      </p:sp>
      <p:sp>
        <p:nvSpPr>
          <p:cNvPr id="130" name="Shape 130"/>
          <p:cNvSpPr txBox="1"/>
          <p:nvPr>
            <p:ph idx="1" type="body"/>
          </p:nvPr>
        </p:nvSpPr>
        <p:spPr>
          <a:xfrm>
            <a:off x="1792288" y="5367338"/>
            <a:ext cx="5486400" cy="804862"/>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hlink"/>
              </a:buClr>
              <a:buFont typeface="Noto Sans Symbols"/>
              <a:buNone/>
              <a:defRPr b="0" i="0" sz="1400" u="none" cap="none" strike="noStrike">
                <a:solidFill>
                  <a:schemeClr val="lt1"/>
                </a:solidFill>
                <a:latin typeface="Tahoma"/>
                <a:ea typeface="Tahoma"/>
                <a:cs typeface="Tahoma"/>
                <a:sym typeface="Tahoma"/>
              </a:defRPr>
            </a:lvl1pPr>
            <a:lvl2pPr indent="0" lvl="1" marL="457200" marR="0" rtl="0" algn="l">
              <a:spcBef>
                <a:spcPts val="240"/>
              </a:spcBef>
              <a:spcAft>
                <a:spcPts val="0"/>
              </a:spcAft>
              <a:buClr>
                <a:schemeClr val="lt1"/>
              </a:buClr>
              <a:buFont typeface="Tahoma"/>
              <a:buNone/>
              <a:defRPr b="0" i="0" sz="1200" u="none" cap="none" strike="noStrike">
                <a:solidFill>
                  <a:schemeClr val="lt1"/>
                </a:solidFill>
                <a:latin typeface="Tahoma"/>
                <a:ea typeface="Tahoma"/>
                <a:cs typeface="Tahoma"/>
                <a:sym typeface="Tahoma"/>
              </a:defRPr>
            </a:lvl2pPr>
            <a:lvl3pPr indent="0" lvl="2" marL="914400" marR="0" rtl="0" algn="l">
              <a:spcBef>
                <a:spcPts val="200"/>
              </a:spcBef>
              <a:spcAft>
                <a:spcPts val="0"/>
              </a:spcAft>
              <a:buClr>
                <a:schemeClr val="hlink"/>
              </a:buClr>
              <a:buFont typeface="Noto Sans Symbols"/>
              <a:buNone/>
              <a:defRPr b="0" i="0" sz="1000" u="none" cap="none" strike="noStrike">
                <a:solidFill>
                  <a:schemeClr val="lt1"/>
                </a:solidFill>
                <a:latin typeface="Tahoma"/>
                <a:ea typeface="Tahoma"/>
                <a:cs typeface="Tahoma"/>
                <a:sym typeface="Tahoma"/>
              </a:defRPr>
            </a:lvl3pPr>
            <a:lvl4pPr indent="0" lvl="3" marL="1371600" marR="0" rtl="0" algn="l">
              <a:spcBef>
                <a:spcPts val="180"/>
              </a:spcBef>
              <a:spcAft>
                <a:spcPts val="0"/>
              </a:spcAft>
              <a:buClr>
                <a:schemeClr val="lt1"/>
              </a:buClr>
              <a:buFont typeface="Tahoma"/>
              <a:buNone/>
              <a:defRPr b="0" i="0" sz="900" u="none" cap="none" strike="noStrike">
                <a:solidFill>
                  <a:schemeClr val="lt1"/>
                </a:solidFill>
                <a:latin typeface="Tahoma"/>
                <a:ea typeface="Tahoma"/>
                <a:cs typeface="Tahoma"/>
                <a:sym typeface="Tahoma"/>
              </a:defRPr>
            </a:lvl4pPr>
            <a:lvl5pPr indent="0" lvl="4" marL="18288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5pPr>
            <a:lvl6pPr indent="0" lvl="5" marL="22860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6pPr>
            <a:lvl7pPr indent="0" lvl="6" marL="27432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7pPr>
            <a:lvl8pPr indent="0" lvl="7" marL="32004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8pPr>
            <a:lvl9pPr indent="0" lvl="8" marL="36576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9pPr>
          </a:lstStyle>
          <a:p/>
        </p:txBody>
      </p:sp>
      <p:sp>
        <p:nvSpPr>
          <p:cNvPr id="131" name="Shape 131"/>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32" name="Shape 132"/>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33" name="Shape 133"/>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134" name="Shape 134"/>
        <p:cNvGrpSpPr/>
        <p:nvPr/>
      </p:nvGrpSpPr>
      <p:grpSpPr>
        <a:xfrm>
          <a:off x="0" y="0"/>
          <a:ext cx="0" cy="0"/>
          <a:chOff x="0" y="0"/>
          <a:chExt cx="0" cy="0"/>
        </a:xfrm>
      </p:grpSpPr>
      <p:sp>
        <p:nvSpPr>
          <p:cNvPr id="135" name="Shape 135"/>
          <p:cNvSpPr txBox="1"/>
          <p:nvPr>
            <p:ph type="title"/>
          </p:nvPr>
        </p:nvSpPr>
        <p:spPr>
          <a:xfrm>
            <a:off x="457200" y="273050"/>
            <a:ext cx="3008313" cy="1162050"/>
          </a:xfrm>
          <a:prstGeom prst="rect">
            <a:avLst/>
          </a:prstGeom>
          <a:noFill/>
          <a:ln>
            <a:noFill/>
          </a:ln>
        </p:spPr>
        <p:txBody>
          <a:bodyPr anchorCtr="0" anchor="b" bIns="91425" lIns="91425" rIns="91425" wrap="square" tIns="91425"/>
          <a:lstStyle>
            <a:lvl1pPr indent="0" lvl="0" marL="0" marR="0" rtl="0" algn="l">
              <a:spcBef>
                <a:spcPts val="0"/>
              </a:spcBef>
              <a:spcAft>
                <a:spcPts val="0"/>
              </a:spcAft>
              <a:buNone/>
              <a:defRPr b="1" i="0" sz="20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36" name="Shape 136"/>
          <p:cNvSpPr txBox="1"/>
          <p:nvPr>
            <p:ph idx="1" type="body"/>
          </p:nvPr>
        </p:nvSpPr>
        <p:spPr>
          <a:xfrm>
            <a:off x="3575050" y="273050"/>
            <a:ext cx="5111750" cy="5853113"/>
          </a:xfrm>
          <a:prstGeom prst="rect">
            <a:avLst/>
          </a:prstGeom>
          <a:noFill/>
          <a:ln>
            <a:noFill/>
          </a:ln>
        </p:spPr>
        <p:txBody>
          <a:bodyPr anchorCtr="0" anchor="t" bIns="91425" lIns="91425" rIns="91425" wrap="square" tIns="91425"/>
          <a:lstStyle>
            <a:lvl1pPr indent="-180340" lvl="0" marL="342900" marR="0" rtl="0" algn="l">
              <a:spcBef>
                <a:spcPts val="640"/>
              </a:spcBef>
              <a:spcAft>
                <a:spcPts val="0"/>
              </a:spcAft>
              <a:buClr>
                <a:schemeClr val="hlink"/>
              </a:buClr>
              <a:buSzPct val="80000"/>
              <a:buFont typeface="Noto Sans Symbols"/>
              <a:buChar char="■"/>
              <a:defRPr b="0" i="0" sz="3200" u="none" cap="none" strike="noStrike">
                <a:solidFill>
                  <a:schemeClr val="lt1"/>
                </a:solidFill>
                <a:latin typeface="Tahoma"/>
                <a:ea typeface="Tahoma"/>
                <a:cs typeface="Tahoma"/>
                <a:sym typeface="Tahoma"/>
              </a:defRPr>
            </a:lvl1pPr>
            <a:lvl2pPr indent="-107950" lvl="1" marL="742950" marR="0" rtl="0" algn="l">
              <a:spcBef>
                <a:spcPts val="560"/>
              </a:spcBef>
              <a:spcAft>
                <a:spcPts val="0"/>
              </a:spcAft>
              <a:buClr>
                <a:schemeClr val="lt1"/>
              </a:buClr>
              <a:buSzPct val="100000"/>
              <a:buFont typeface="Tahoma"/>
              <a:buChar char="–"/>
              <a:defRPr b="0" i="0" sz="2800" u="none" cap="none" strike="noStrike">
                <a:solidFill>
                  <a:schemeClr val="lt1"/>
                </a:solidFill>
                <a:latin typeface="Tahoma"/>
                <a:ea typeface="Tahoma"/>
                <a:cs typeface="Tahoma"/>
                <a:sym typeface="Tahoma"/>
              </a:defRPr>
            </a:lvl2pPr>
            <a:lvl3pPr indent="-76200" lvl="2" marL="1143000" marR="0" rtl="0" algn="l">
              <a:spcBef>
                <a:spcPts val="480"/>
              </a:spcBef>
              <a:spcAft>
                <a:spcPts val="0"/>
              </a:spcAft>
              <a:buClr>
                <a:schemeClr val="hlink"/>
              </a:buClr>
              <a:buSzPct val="100000"/>
              <a:buFont typeface="Noto Sans Symbols"/>
              <a:buChar char="▪"/>
              <a:defRPr b="0" i="0" sz="2400" u="none" cap="none" strike="noStrike">
                <a:solidFill>
                  <a:schemeClr val="lt1"/>
                </a:solidFill>
                <a:latin typeface="Tahoma"/>
                <a:ea typeface="Tahoma"/>
                <a:cs typeface="Tahoma"/>
                <a:sym typeface="Tahoma"/>
              </a:defRPr>
            </a:lvl3pPr>
            <a:lvl4pPr indent="-101600" lvl="3" marL="160020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4pPr>
            <a:lvl5pPr indent="-101600" lvl="4" marL="20574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5pPr>
            <a:lvl6pPr indent="-101600" lvl="5" marL="25146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6pPr>
            <a:lvl7pPr indent="-101600" lvl="6" marL="29718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7pPr>
            <a:lvl8pPr indent="-101600" lvl="7" marL="3429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8pPr>
            <a:lvl9pPr indent="-101600" lvl="8" marL="38862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9pPr>
          </a:lstStyle>
          <a:p/>
        </p:txBody>
      </p:sp>
      <p:sp>
        <p:nvSpPr>
          <p:cNvPr id="137" name="Shape 137"/>
          <p:cNvSpPr txBox="1"/>
          <p:nvPr>
            <p:ph idx="2" type="body"/>
          </p:nvPr>
        </p:nvSpPr>
        <p:spPr>
          <a:xfrm>
            <a:off x="457200" y="1435100"/>
            <a:ext cx="3008313" cy="4691063"/>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hlink"/>
              </a:buClr>
              <a:buFont typeface="Noto Sans Symbols"/>
              <a:buNone/>
              <a:defRPr b="0" i="0" sz="1400" u="none" cap="none" strike="noStrike">
                <a:solidFill>
                  <a:schemeClr val="lt1"/>
                </a:solidFill>
                <a:latin typeface="Tahoma"/>
                <a:ea typeface="Tahoma"/>
                <a:cs typeface="Tahoma"/>
                <a:sym typeface="Tahoma"/>
              </a:defRPr>
            </a:lvl1pPr>
            <a:lvl2pPr indent="0" lvl="1" marL="457200" marR="0" rtl="0" algn="l">
              <a:spcBef>
                <a:spcPts val="240"/>
              </a:spcBef>
              <a:spcAft>
                <a:spcPts val="0"/>
              </a:spcAft>
              <a:buClr>
                <a:schemeClr val="lt1"/>
              </a:buClr>
              <a:buFont typeface="Tahoma"/>
              <a:buNone/>
              <a:defRPr b="0" i="0" sz="1200" u="none" cap="none" strike="noStrike">
                <a:solidFill>
                  <a:schemeClr val="lt1"/>
                </a:solidFill>
                <a:latin typeface="Tahoma"/>
                <a:ea typeface="Tahoma"/>
                <a:cs typeface="Tahoma"/>
                <a:sym typeface="Tahoma"/>
              </a:defRPr>
            </a:lvl2pPr>
            <a:lvl3pPr indent="0" lvl="2" marL="914400" marR="0" rtl="0" algn="l">
              <a:spcBef>
                <a:spcPts val="200"/>
              </a:spcBef>
              <a:spcAft>
                <a:spcPts val="0"/>
              </a:spcAft>
              <a:buClr>
                <a:schemeClr val="hlink"/>
              </a:buClr>
              <a:buFont typeface="Noto Sans Symbols"/>
              <a:buNone/>
              <a:defRPr b="0" i="0" sz="1000" u="none" cap="none" strike="noStrike">
                <a:solidFill>
                  <a:schemeClr val="lt1"/>
                </a:solidFill>
                <a:latin typeface="Tahoma"/>
                <a:ea typeface="Tahoma"/>
                <a:cs typeface="Tahoma"/>
                <a:sym typeface="Tahoma"/>
              </a:defRPr>
            </a:lvl3pPr>
            <a:lvl4pPr indent="0" lvl="3" marL="1371600" marR="0" rtl="0" algn="l">
              <a:spcBef>
                <a:spcPts val="180"/>
              </a:spcBef>
              <a:spcAft>
                <a:spcPts val="0"/>
              </a:spcAft>
              <a:buClr>
                <a:schemeClr val="lt1"/>
              </a:buClr>
              <a:buFont typeface="Tahoma"/>
              <a:buNone/>
              <a:defRPr b="0" i="0" sz="900" u="none" cap="none" strike="noStrike">
                <a:solidFill>
                  <a:schemeClr val="lt1"/>
                </a:solidFill>
                <a:latin typeface="Tahoma"/>
                <a:ea typeface="Tahoma"/>
                <a:cs typeface="Tahoma"/>
                <a:sym typeface="Tahoma"/>
              </a:defRPr>
            </a:lvl4pPr>
            <a:lvl5pPr indent="0" lvl="4" marL="18288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5pPr>
            <a:lvl6pPr indent="0" lvl="5" marL="22860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6pPr>
            <a:lvl7pPr indent="0" lvl="6" marL="27432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7pPr>
            <a:lvl8pPr indent="0" lvl="7" marL="32004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8pPr>
            <a:lvl9pPr indent="0" lvl="8" marL="3657600" marR="0" rtl="0" algn="l">
              <a:spcBef>
                <a:spcPts val="180"/>
              </a:spcBef>
              <a:spcAft>
                <a:spcPts val="0"/>
              </a:spcAft>
              <a:buClr>
                <a:schemeClr val="hlink"/>
              </a:buClr>
              <a:buFont typeface="Noto Sans Symbols"/>
              <a:buNone/>
              <a:defRPr b="0" i="0" sz="900" u="none" cap="none" strike="noStrike">
                <a:solidFill>
                  <a:schemeClr val="lt1"/>
                </a:solidFill>
                <a:latin typeface="Tahoma"/>
                <a:ea typeface="Tahoma"/>
                <a:cs typeface="Tahoma"/>
                <a:sym typeface="Tahoma"/>
              </a:defRPr>
            </a:lvl9pPr>
          </a:lstStyle>
          <a:p/>
        </p:txBody>
      </p:sp>
      <p:sp>
        <p:nvSpPr>
          <p:cNvPr id="138" name="Shape 138"/>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39" name="Shape 139"/>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40" name="Shape 140"/>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41" name="Shape 141"/>
        <p:cNvGrpSpPr/>
        <p:nvPr/>
      </p:nvGrpSpPr>
      <p:grpSpPr>
        <a:xfrm>
          <a:off x="0" y="0"/>
          <a:ext cx="0" cy="0"/>
          <a:chOff x="0" y="0"/>
          <a:chExt cx="0" cy="0"/>
        </a:xfrm>
      </p:grpSpPr>
      <p:sp>
        <p:nvSpPr>
          <p:cNvPr id="142" name="Shape 142"/>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43" name="Shape 143"/>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44" name="Shape 144"/>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145" name="Shape 145"/>
        <p:cNvGrpSpPr/>
        <p:nvPr/>
      </p:nvGrpSpPr>
      <p:grpSpPr>
        <a:xfrm>
          <a:off x="0" y="0"/>
          <a:ext cx="0" cy="0"/>
          <a:chOff x="0" y="0"/>
          <a:chExt cx="0" cy="0"/>
        </a:xfrm>
      </p:grpSpPr>
      <p:sp>
        <p:nvSpPr>
          <p:cNvPr id="146" name="Shape 146"/>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47" name="Shape 147"/>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48" name="Shape 148"/>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49" name="Shape 149"/>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1" name="Shape 21"/>
        <p:cNvGrpSpPr/>
        <p:nvPr/>
      </p:nvGrpSpPr>
      <p:grpSpPr>
        <a:xfrm>
          <a:off x="0" y="0"/>
          <a:ext cx="0" cy="0"/>
          <a:chOff x="0" y="0"/>
          <a:chExt cx="0" cy="0"/>
        </a:xfrm>
      </p:grpSpPr>
      <p:sp>
        <p:nvSpPr>
          <p:cNvPr id="22" name="Shape 22"/>
          <p:cNvSpPr txBox="1"/>
          <p:nvPr>
            <p:ph type="title"/>
          </p:nvPr>
        </p:nvSpPr>
        <p:spPr>
          <a:xfrm>
            <a:off x="685800" y="609600"/>
            <a:ext cx="77724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23" name="Shape 23"/>
          <p:cNvSpPr txBox="1"/>
          <p:nvPr>
            <p:ph idx="1" type="body"/>
          </p:nvPr>
        </p:nvSpPr>
        <p:spPr>
          <a:xfrm>
            <a:off x="685800" y="1981200"/>
            <a:ext cx="3810000" cy="4114800"/>
          </a:xfrm>
          <a:prstGeom prst="rect">
            <a:avLst/>
          </a:prstGeom>
          <a:noFill/>
          <a:ln>
            <a:noFill/>
          </a:ln>
        </p:spPr>
        <p:txBody>
          <a:bodyPr anchorCtr="0" anchor="t" bIns="91425" lIns="91425" rIns="91425" wrap="square" tIns="91425"/>
          <a:lstStyle>
            <a:lvl1pPr indent="-165100" lvl="0" marL="342900" marR="0" rtl="0" algn="l">
              <a:spcBef>
                <a:spcPts val="560"/>
              </a:spcBef>
              <a:spcAft>
                <a:spcPts val="0"/>
              </a:spcAft>
              <a:buClr>
                <a:schemeClr val="dk1"/>
              </a:buClr>
              <a:buSzPct val="100000"/>
              <a:buFont typeface="Times"/>
              <a:buChar char="•"/>
              <a:defRPr b="0" i="0" sz="2800" u="none" cap="none" strike="noStrike">
                <a:solidFill>
                  <a:schemeClr val="dk1"/>
                </a:solidFill>
                <a:latin typeface="Times"/>
                <a:ea typeface="Times"/>
                <a:cs typeface="Times"/>
                <a:sym typeface="Times"/>
              </a:defRPr>
            </a:lvl1pPr>
            <a:lvl2pPr indent="-133350" lvl="1" marL="742950" marR="0" rtl="0" algn="l">
              <a:spcBef>
                <a:spcPts val="480"/>
              </a:spcBef>
              <a:spcAft>
                <a:spcPts val="0"/>
              </a:spcAft>
              <a:buClr>
                <a:schemeClr val="dk1"/>
              </a:buClr>
              <a:buSzPct val="100000"/>
              <a:buFont typeface="Times"/>
              <a:buChar char="–"/>
              <a:defRPr b="0" i="0" sz="2400" u="none" cap="none" strike="noStrike">
                <a:solidFill>
                  <a:schemeClr val="dk1"/>
                </a:solidFill>
                <a:latin typeface="Times"/>
                <a:ea typeface="Times"/>
                <a:cs typeface="Times"/>
                <a:sym typeface="Times"/>
              </a:defRPr>
            </a:lvl2pPr>
            <a:lvl3pPr indent="-101600" lvl="2" marL="11430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3pPr>
            <a:lvl4pPr indent="-114300" lvl="3" marL="16002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4pPr>
            <a:lvl5pPr indent="-114300" lvl="4" marL="20574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5pPr>
            <a:lvl6pPr indent="-114300" lvl="5" marL="25146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6pPr>
            <a:lvl7pPr indent="-114300" lvl="6" marL="29718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7pPr>
            <a:lvl8pPr indent="-114300" lvl="7" marL="34290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8pPr>
            <a:lvl9pPr indent="-114300" lvl="8" marL="38862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9pPr>
          </a:lstStyle>
          <a:p/>
        </p:txBody>
      </p:sp>
      <p:sp>
        <p:nvSpPr>
          <p:cNvPr id="24" name="Shape 24"/>
          <p:cNvSpPr txBox="1"/>
          <p:nvPr>
            <p:ph idx="2" type="body"/>
          </p:nvPr>
        </p:nvSpPr>
        <p:spPr>
          <a:xfrm>
            <a:off x="4648200" y="1981200"/>
            <a:ext cx="3810000" cy="4114800"/>
          </a:xfrm>
          <a:prstGeom prst="rect">
            <a:avLst/>
          </a:prstGeom>
          <a:noFill/>
          <a:ln>
            <a:noFill/>
          </a:ln>
        </p:spPr>
        <p:txBody>
          <a:bodyPr anchorCtr="0" anchor="t" bIns="91425" lIns="91425" rIns="91425" wrap="square" tIns="91425"/>
          <a:lstStyle>
            <a:lvl1pPr indent="-165100" lvl="0" marL="342900" marR="0" rtl="0" algn="l">
              <a:spcBef>
                <a:spcPts val="560"/>
              </a:spcBef>
              <a:spcAft>
                <a:spcPts val="0"/>
              </a:spcAft>
              <a:buClr>
                <a:schemeClr val="dk1"/>
              </a:buClr>
              <a:buSzPct val="100000"/>
              <a:buFont typeface="Times"/>
              <a:buChar char="•"/>
              <a:defRPr b="0" i="0" sz="2800" u="none" cap="none" strike="noStrike">
                <a:solidFill>
                  <a:schemeClr val="dk1"/>
                </a:solidFill>
                <a:latin typeface="Times"/>
                <a:ea typeface="Times"/>
                <a:cs typeface="Times"/>
                <a:sym typeface="Times"/>
              </a:defRPr>
            </a:lvl1pPr>
            <a:lvl2pPr indent="-133350" lvl="1" marL="742950" marR="0" rtl="0" algn="l">
              <a:spcBef>
                <a:spcPts val="480"/>
              </a:spcBef>
              <a:spcAft>
                <a:spcPts val="0"/>
              </a:spcAft>
              <a:buClr>
                <a:schemeClr val="dk1"/>
              </a:buClr>
              <a:buSzPct val="100000"/>
              <a:buFont typeface="Times"/>
              <a:buChar char="–"/>
              <a:defRPr b="0" i="0" sz="2400" u="none" cap="none" strike="noStrike">
                <a:solidFill>
                  <a:schemeClr val="dk1"/>
                </a:solidFill>
                <a:latin typeface="Times"/>
                <a:ea typeface="Times"/>
                <a:cs typeface="Times"/>
                <a:sym typeface="Times"/>
              </a:defRPr>
            </a:lvl2pPr>
            <a:lvl3pPr indent="-101600" lvl="2" marL="11430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3pPr>
            <a:lvl4pPr indent="-114300" lvl="3" marL="16002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4pPr>
            <a:lvl5pPr indent="-114300" lvl="4" marL="20574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5pPr>
            <a:lvl6pPr indent="-114300" lvl="5" marL="25146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6pPr>
            <a:lvl7pPr indent="-114300" lvl="6" marL="29718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7pPr>
            <a:lvl8pPr indent="-114300" lvl="7" marL="34290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8pPr>
            <a:lvl9pPr indent="-114300" lvl="8" marL="38862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9pPr>
          </a:lstStyle>
          <a:p/>
        </p:txBody>
      </p:sp>
      <p:sp>
        <p:nvSpPr>
          <p:cNvPr id="25" name="Shape 25"/>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6" name="Shape 26"/>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7" name="Shape 27"/>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cap="none" strike="noStrike">
                <a:solidFill>
                  <a:schemeClr val="dk1"/>
                </a:solidFill>
                <a:latin typeface="Times"/>
                <a:ea typeface="Times"/>
                <a:cs typeface="Times"/>
                <a:sym typeface="Times"/>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150" name="Shape 150"/>
        <p:cNvGrpSpPr/>
        <p:nvPr/>
      </p:nvGrpSpPr>
      <p:grpSpPr>
        <a:xfrm>
          <a:off x="0" y="0"/>
          <a:ext cx="0" cy="0"/>
          <a:chOff x="0" y="0"/>
          <a:chExt cx="0" cy="0"/>
        </a:xfrm>
      </p:grpSpPr>
      <p:sp>
        <p:nvSpPr>
          <p:cNvPr id="151" name="Shape 151"/>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52" name="Shape 152"/>
          <p:cNvSpPr txBox="1"/>
          <p:nvPr>
            <p:ph idx="1" type="body"/>
          </p:nvPr>
        </p:nvSpPr>
        <p:spPr>
          <a:xfrm>
            <a:off x="457200" y="1535113"/>
            <a:ext cx="4040188"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hlink"/>
              </a:buClr>
              <a:buFont typeface="Noto Sans Symbols"/>
              <a:buNone/>
              <a:defRPr b="1" i="0" sz="2400" u="none" cap="none" strike="noStrike">
                <a:solidFill>
                  <a:schemeClr val="lt1"/>
                </a:solidFill>
                <a:latin typeface="Tahoma"/>
                <a:ea typeface="Tahoma"/>
                <a:cs typeface="Tahoma"/>
                <a:sym typeface="Tahoma"/>
              </a:defRPr>
            </a:lvl1pPr>
            <a:lvl2pPr indent="0" lvl="1" marL="457200" marR="0" rtl="0" algn="l">
              <a:spcBef>
                <a:spcPts val="400"/>
              </a:spcBef>
              <a:spcAft>
                <a:spcPts val="0"/>
              </a:spcAft>
              <a:buClr>
                <a:schemeClr val="lt1"/>
              </a:buClr>
              <a:buFont typeface="Tahoma"/>
              <a:buNone/>
              <a:defRPr b="1" i="0" sz="2000" u="none" cap="none" strike="noStrike">
                <a:solidFill>
                  <a:schemeClr val="lt1"/>
                </a:solidFill>
                <a:latin typeface="Tahoma"/>
                <a:ea typeface="Tahoma"/>
                <a:cs typeface="Tahoma"/>
                <a:sym typeface="Tahoma"/>
              </a:defRPr>
            </a:lvl2pPr>
            <a:lvl3pPr indent="0" lvl="2" marL="914400" marR="0" rtl="0" algn="l">
              <a:spcBef>
                <a:spcPts val="360"/>
              </a:spcBef>
              <a:spcAft>
                <a:spcPts val="0"/>
              </a:spcAft>
              <a:buClr>
                <a:schemeClr val="hlink"/>
              </a:buClr>
              <a:buFont typeface="Noto Sans Symbols"/>
              <a:buNone/>
              <a:defRPr b="1" i="0" sz="1800" u="none" cap="none" strike="noStrike">
                <a:solidFill>
                  <a:schemeClr val="lt1"/>
                </a:solidFill>
                <a:latin typeface="Tahoma"/>
                <a:ea typeface="Tahoma"/>
                <a:cs typeface="Tahoma"/>
                <a:sym typeface="Tahoma"/>
              </a:defRPr>
            </a:lvl3pPr>
            <a:lvl4pPr indent="0" lvl="3" marL="1371600" marR="0" rtl="0" algn="l">
              <a:spcBef>
                <a:spcPts val="320"/>
              </a:spcBef>
              <a:spcAft>
                <a:spcPts val="0"/>
              </a:spcAft>
              <a:buClr>
                <a:schemeClr val="lt1"/>
              </a:buClr>
              <a:buFont typeface="Tahoma"/>
              <a:buNone/>
              <a:defRPr b="1" i="0" sz="1600" u="none" cap="none" strike="noStrike">
                <a:solidFill>
                  <a:schemeClr val="lt1"/>
                </a:solidFill>
                <a:latin typeface="Tahoma"/>
                <a:ea typeface="Tahoma"/>
                <a:cs typeface="Tahoma"/>
                <a:sym typeface="Tahoma"/>
              </a:defRPr>
            </a:lvl4pPr>
            <a:lvl5pPr indent="0" lvl="4" marL="18288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5pPr>
            <a:lvl6pPr indent="0" lvl="5" marL="22860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6pPr>
            <a:lvl7pPr indent="0" lvl="6" marL="27432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7pPr>
            <a:lvl8pPr indent="0" lvl="7" marL="32004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8pPr>
            <a:lvl9pPr indent="0" lvl="8" marL="36576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9pPr>
          </a:lstStyle>
          <a:p/>
        </p:txBody>
      </p:sp>
      <p:sp>
        <p:nvSpPr>
          <p:cNvPr id="153" name="Shape 153"/>
          <p:cNvSpPr txBox="1"/>
          <p:nvPr>
            <p:ph idx="2" type="body"/>
          </p:nvPr>
        </p:nvSpPr>
        <p:spPr>
          <a:xfrm>
            <a:off x="457200" y="2174875"/>
            <a:ext cx="4040188" cy="3951288"/>
          </a:xfrm>
          <a:prstGeom prst="rect">
            <a:avLst/>
          </a:prstGeom>
          <a:noFill/>
          <a:ln>
            <a:noFill/>
          </a:ln>
        </p:spPr>
        <p:txBody>
          <a:bodyPr anchorCtr="0" anchor="t" bIns="91425" lIns="91425" rIns="91425" wrap="square" tIns="91425"/>
          <a:lstStyle>
            <a:lvl1pPr indent="-220980" lvl="0" marL="342900" marR="0" rtl="0" algn="l">
              <a:spcBef>
                <a:spcPts val="480"/>
              </a:spcBef>
              <a:spcAft>
                <a:spcPts val="0"/>
              </a:spcAft>
              <a:buClr>
                <a:schemeClr val="hlink"/>
              </a:buClr>
              <a:buSzPct val="80000"/>
              <a:buFont typeface="Noto Sans Symbols"/>
              <a:buChar char="■"/>
              <a:defRPr b="0" i="0" sz="2400" u="none" cap="none" strike="noStrike">
                <a:solidFill>
                  <a:schemeClr val="lt1"/>
                </a:solidFill>
                <a:latin typeface="Tahoma"/>
                <a:ea typeface="Tahoma"/>
                <a:cs typeface="Tahoma"/>
                <a:sym typeface="Tahoma"/>
              </a:defRPr>
            </a:lvl1pPr>
            <a:lvl2pPr indent="-158750" lvl="1" marL="74295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2pPr>
            <a:lvl3pPr indent="-114300" lvl="2" marL="11430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3pPr>
            <a:lvl4pPr indent="-127000" lvl="3" marL="1600200" marR="0" rtl="0" algn="l">
              <a:spcBef>
                <a:spcPts val="320"/>
              </a:spcBef>
              <a:spcAft>
                <a:spcPts val="0"/>
              </a:spcAft>
              <a:buClr>
                <a:schemeClr val="lt1"/>
              </a:buClr>
              <a:buSzPct val="100000"/>
              <a:buFont typeface="Tahoma"/>
              <a:buChar char="–"/>
              <a:defRPr b="0" i="0" sz="1600" u="none" cap="none" strike="noStrike">
                <a:solidFill>
                  <a:schemeClr val="lt1"/>
                </a:solidFill>
                <a:latin typeface="Tahoma"/>
                <a:ea typeface="Tahoma"/>
                <a:cs typeface="Tahoma"/>
                <a:sym typeface="Tahoma"/>
              </a:defRPr>
            </a:lvl4pPr>
            <a:lvl5pPr indent="-127000" lvl="4" marL="20574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5pPr>
            <a:lvl6pPr indent="-127000" lvl="5" marL="25146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6pPr>
            <a:lvl7pPr indent="-127000" lvl="6" marL="29718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7pPr>
            <a:lvl8pPr indent="-127000" lvl="7" marL="34290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8pPr>
            <a:lvl9pPr indent="-127000" lvl="8" marL="38862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9pPr>
          </a:lstStyle>
          <a:p/>
        </p:txBody>
      </p:sp>
      <p:sp>
        <p:nvSpPr>
          <p:cNvPr id="154" name="Shape 154"/>
          <p:cNvSpPr txBox="1"/>
          <p:nvPr>
            <p:ph idx="3" type="body"/>
          </p:nvPr>
        </p:nvSpPr>
        <p:spPr>
          <a:xfrm>
            <a:off x="4645025" y="1535113"/>
            <a:ext cx="4041775"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hlink"/>
              </a:buClr>
              <a:buFont typeface="Noto Sans Symbols"/>
              <a:buNone/>
              <a:defRPr b="1" i="0" sz="2400" u="none" cap="none" strike="noStrike">
                <a:solidFill>
                  <a:schemeClr val="lt1"/>
                </a:solidFill>
                <a:latin typeface="Tahoma"/>
                <a:ea typeface="Tahoma"/>
                <a:cs typeface="Tahoma"/>
                <a:sym typeface="Tahoma"/>
              </a:defRPr>
            </a:lvl1pPr>
            <a:lvl2pPr indent="0" lvl="1" marL="457200" marR="0" rtl="0" algn="l">
              <a:spcBef>
                <a:spcPts val="400"/>
              </a:spcBef>
              <a:spcAft>
                <a:spcPts val="0"/>
              </a:spcAft>
              <a:buClr>
                <a:schemeClr val="lt1"/>
              </a:buClr>
              <a:buFont typeface="Tahoma"/>
              <a:buNone/>
              <a:defRPr b="1" i="0" sz="2000" u="none" cap="none" strike="noStrike">
                <a:solidFill>
                  <a:schemeClr val="lt1"/>
                </a:solidFill>
                <a:latin typeface="Tahoma"/>
                <a:ea typeface="Tahoma"/>
                <a:cs typeface="Tahoma"/>
                <a:sym typeface="Tahoma"/>
              </a:defRPr>
            </a:lvl2pPr>
            <a:lvl3pPr indent="0" lvl="2" marL="914400" marR="0" rtl="0" algn="l">
              <a:spcBef>
                <a:spcPts val="360"/>
              </a:spcBef>
              <a:spcAft>
                <a:spcPts val="0"/>
              </a:spcAft>
              <a:buClr>
                <a:schemeClr val="hlink"/>
              </a:buClr>
              <a:buFont typeface="Noto Sans Symbols"/>
              <a:buNone/>
              <a:defRPr b="1" i="0" sz="1800" u="none" cap="none" strike="noStrike">
                <a:solidFill>
                  <a:schemeClr val="lt1"/>
                </a:solidFill>
                <a:latin typeface="Tahoma"/>
                <a:ea typeface="Tahoma"/>
                <a:cs typeface="Tahoma"/>
                <a:sym typeface="Tahoma"/>
              </a:defRPr>
            </a:lvl3pPr>
            <a:lvl4pPr indent="0" lvl="3" marL="1371600" marR="0" rtl="0" algn="l">
              <a:spcBef>
                <a:spcPts val="320"/>
              </a:spcBef>
              <a:spcAft>
                <a:spcPts val="0"/>
              </a:spcAft>
              <a:buClr>
                <a:schemeClr val="lt1"/>
              </a:buClr>
              <a:buFont typeface="Tahoma"/>
              <a:buNone/>
              <a:defRPr b="1" i="0" sz="1600" u="none" cap="none" strike="noStrike">
                <a:solidFill>
                  <a:schemeClr val="lt1"/>
                </a:solidFill>
                <a:latin typeface="Tahoma"/>
                <a:ea typeface="Tahoma"/>
                <a:cs typeface="Tahoma"/>
                <a:sym typeface="Tahoma"/>
              </a:defRPr>
            </a:lvl4pPr>
            <a:lvl5pPr indent="0" lvl="4" marL="18288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5pPr>
            <a:lvl6pPr indent="0" lvl="5" marL="22860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6pPr>
            <a:lvl7pPr indent="0" lvl="6" marL="27432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7pPr>
            <a:lvl8pPr indent="0" lvl="7" marL="32004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8pPr>
            <a:lvl9pPr indent="0" lvl="8" marL="3657600" marR="0" rtl="0" algn="l">
              <a:spcBef>
                <a:spcPts val="320"/>
              </a:spcBef>
              <a:spcAft>
                <a:spcPts val="0"/>
              </a:spcAft>
              <a:buClr>
                <a:schemeClr val="hlink"/>
              </a:buClr>
              <a:buFont typeface="Noto Sans Symbols"/>
              <a:buNone/>
              <a:defRPr b="1" i="0" sz="1600" u="none" cap="none" strike="noStrike">
                <a:solidFill>
                  <a:schemeClr val="lt1"/>
                </a:solidFill>
                <a:latin typeface="Tahoma"/>
                <a:ea typeface="Tahoma"/>
                <a:cs typeface="Tahoma"/>
                <a:sym typeface="Tahoma"/>
              </a:defRPr>
            </a:lvl9pPr>
          </a:lstStyle>
          <a:p/>
        </p:txBody>
      </p:sp>
      <p:sp>
        <p:nvSpPr>
          <p:cNvPr id="155" name="Shape 155"/>
          <p:cNvSpPr txBox="1"/>
          <p:nvPr>
            <p:ph idx="4" type="body"/>
          </p:nvPr>
        </p:nvSpPr>
        <p:spPr>
          <a:xfrm>
            <a:off x="4645025" y="2174875"/>
            <a:ext cx="4041775" cy="3951288"/>
          </a:xfrm>
          <a:prstGeom prst="rect">
            <a:avLst/>
          </a:prstGeom>
          <a:noFill/>
          <a:ln>
            <a:noFill/>
          </a:ln>
        </p:spPr>
        <p:txBody>
          <a:bodyPr anchorCtr="0" anchor="t" bIns="91425" lIns="91425" rIns="91425" wrap="square" tIns="91425"/>
          <a:lstStyle>
            <a:lvl1pPr indent="-220980" lvl="0" marL="342900" marR="0" rtl="0" algn="l">
              <a:spcBef>
                <a:spcPts val="480"/>
              </a:spcBef>
              <a:spcAft>
                <a:spcPts val="0"/>
              </a:spcAft>
              <a:buClr>
                <a:schemeClr val="hlink"/>
              </a:buClr>
              <a:buSzPct val="80000"/>
              <a:buFont typeface="Noto Sans Symbols"/>
              <a:buChar char="■"/>
              <a:defRPr b="0" i="0" sz="2400" u="none" cap="none" strike="noStrike">
                <a:solidFill>
                  <a:schemeClr val="lt1"/>
                </a:solidFill>
                <a:latin typeface="Tahoma"/>
                <a:ea typeface="Tahoma"/>
                <a:cs typeface="Tahoma"/>
                <a:sym typeface="Tahoma"/>
              </a:defRPr>
            </a:lvl1pPr>
            <a:lvl2pPr indent="-158750" lvl="1" marL="74295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2pPr>
            <a:lvl3pPr indent="-114300" lvl="2" marL="1143000" marR="0" rtl="0" algn="l">
              <a:spcBef>
                <a:spcPts val="360"/>
              </a:spcBef>
              <a:spcAft>
                <a:spcPts val="0"/>
              </a:spcAft>
              <a:buClr>
                <a:schemeClr val="hlink"/>
              </a:buClr>
              <a:buSzPct val="100000"/>
              <a:buFont typeface="Noto Sans Symbols"/>
              <a:buChar char="▪"/>
              <a:defRPr b="0" i="0" sz="1800" u="none" cap="none" strike="noStrike">
                <a:solidFill>
                  <a:schemeClr val="lt1"/>
                </a:solidFill>
                <a:latin typeface="Tahoma"/>
                <a:ea typeface="Tahoma"/>
                <a:cs typeface="Tahoma"/>
                <a:sym typeface="Tahoma"/>
              </a:defRPr>
            </a:lvl3pPr>
            <a:lvl4pPr indent="-127000" lvl="3" marL="1600200" marR="0" rtl="0" algn="l">
              <a:spcBef>
                <a:spcPts val="320"/>
              </a:spcBef>
              <a:spcAft>
                <a:spcPts val="0"/>
              </a:spcAft>
              <a:buClr>
                <a:schemeClr val="lt1"/>
              </a:buClr>
              <a:buSzPct val="100000"/>
              <a:buFont typeface="Tahoma"/>
              <a:buChar char="–"/>
              <a:defRPr b="0" i="0" sz="1600" u="none" cap="none" strike="noStrike">
                <a:solidFill>
                  <a:schemeClr val="lt1"/>
                </a:solidFill>
                <a:latin typeface="Tahoma"/>
                <a:ea typeface="Tahoma"/>
                <a:cs typeface="Tahoma"/>
                <a:sym typeface="Tahoma"/>
              </a:defRPr>
            </a:lvl4pPr>
            <a:lvl5pPr indent="-127000" lvl="4" marL="20574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5pPr>
            <a:lvl6pPr indent="-127000" lvl="5" marL="25146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6pPr>
            <a:lvl7pPr indent="-127000" lvl="6" marL="29718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7pPr>
            <a:lvl8pPr indent="-127000" lvl="7" marL="34290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8pPr>
            <a:lvl9pPr indent="-127000" lvl="8" marL="3886200" marR="0" rtl="0" algn="l">
              <a:spcBef>
                <a:spcPts val="320"/>
              </a:spcBef>
              <a:spcAft>
                <a:spcPts val="0"/>
              </a:spcAft>
              <a:buClr>
                <a:schemeClr val="hlink"/>
              </a:buClr>
              <a:buSzPct val="100000"/>
              <a:buFont typeface="Noto Sans Symbols"/>
              <a:buChar char="▪"/>
              <a:defRPr b="0" i="0" sz="1600" u="none" cap="none" strike="noStrike">
                <a:solidFill>
                  <a:schemeClr val="lt1"/>
                </a:solidFill>
                <a:latin typeface="Tahoma"/>
                <a:ea typeface="Tahoma"/>
                <a:cs typeface="Tahoma"/>
                <a:sym typeface="Tahoma"/>
              </a:defRPr>
            </a:lvl9pPr>
          </a:lstStyle>
          <a:p/>
        </p:txBody>
      </p:sp>
      <p:sp>
        <p:nvSpPr>
          <p:cNvPr id="156" name="Shape 156"/>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57" name="Shape 157"/>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58" name="Shape 158"/>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59" name="Shape 159"/>
        <p:cNvGrpSpPr/>
        <p:nvPr/>
      </p:nvGrpSpPr>
      <p:grpSpPr>
        <a:xfrm>
          <a:off x="0" y="0"/>
          <a:ext cx="0" cy="0"/>
          <a:chOff x="0" y="0"/>
          <a:chExt cx="0" cy="0"/>
        </a:xfrm>
      </p:grpSpPr>
      <p:sp>
        <p:nvSpPr>
          <p:cNvPr id="160" name="Shape 160"/>
          <p:cNvSpPr txBox="1"/>
          <p:nvPr>
            <p:ph type="title"/>
          </p:nvPr>
        </p:nvSpPr>
        <p:spPr>
          <a:xfrm>
            <a:off x="722313" y="4406900"/>
            <a:ext cx="7772400" cy="1362075"/>
          </a:xfrm>
          <a:prstGeom prst="rect">
            <a:avLst/>
          </a:prstGeom>
          <a:noFill/>
          <a:ln>
            <a:noFill/>
          </a:ln>
        </p:spPr>
        <p:txBody>
          <a:bodyPr anchorCtr="0" anchor="t" bIns="91425" lIns="91425" rIns="91425" wrap="square" tIns="91425"/>
          <a:lstStyle>
            <a:lvl1pPr indent="0" lvl="0" marL="0" marR="0" rtl="0" algn="l">
              <a:spcBef>
                <a:spcPts val="0"/>
              </a:spcBef>
              <a:spcAft>
                <a:spcPts val="0"/>
              </a:spcAft>
              <a:buNone/>
              <a:defRPr b="1" i="0" sz="40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61" name="Shape 161"/>
          <p:cNvSpPr txBox="1"/>
          <p:nvPr>
            <p:ph idx="1" type="body"/>
          </p:nvPr>
        </p:nvSpPr>
        <p:spPr>
          <a:xfrm>
            <a:off x="722313" y="2906713"/>
            <a:ext cx="7772400" cy="1500187"/>
          </a:xfrm>
          <a:prstGeom prst="rect">
            <a:avLst/>
          </a:prstGeom>
          <a:noFill/>
          <a:ln>
            <a:noFill/>
          </a:ln>
        </p:spPr>
        <p:txBody>
          <a:bodyPr anchorCtr="0" anchor="b" bIns="91425" lIns="91425" rIns="91425" wrap="square" tIns="91425"/>
          <a:lstStyle>
            <a:lvl1pPr indent="0" lvl="0" marL="0" marR="0" rtl="0" algn="l">
              <a:spcBef>
                <a:spcPts val="400"/>
              </a:spcBef>
              <a:spcAft>
                <a:spcPts val="0"/>
              </a:spcAft>
              <a:buClr>
                <a:schemeClr val="hlink"/>
              </a:buClr>
              <a:buFont typeface="Noto Sans Symbols"/>
              <a:buNone/>
              <a:defRPr b="0" i="0" sz="2000" u="none" cap="none" strike="noStrike">
                <a:solidFill>
                  <a:schemeClr val="lt1"/>
                </a:solidFill>
                <a:latin typeface="Tahoma"/>
                <a:ea typeface="Tahoma"/>
                <a:cs typeface="Tahoma"/>
                <a:sym typeface="Tahoma"/>
              </a:defRPr>
            </a:lvl1pPr>
            <a:lvl2pPr indent="0" lvl="1" marL="457200" marR="0" rtl="0" algn="l">
              <a:spcBef>
                <a:spcPts val="360"/>
              </a:spcBef>
              <a:spcAft>
                <a:spcPts val="0"/>
              </a:spcAft>
              <a:buClr>
                <a:schemeClr val="lt1"/>
              </a:buClr>
              <a:buFont typeface="Tahoma"/>
              <a:buNone/>
              <a:defRPr b="0" i="0" sz="1800" u="none" cap="none" strike="noStrike">
                <a:solidFill>
                  <a:schemeClr val="lt1"/>
                </a:solidFill>
                <a:latin typeface="Tahoma"/>
                <a:ea typeface="Tahoma"/>
                <a:cs typeface="Tahoma"/>
                <a:sym typeface="Tahoma"/>
              </a:defRPr>
            </a:lvl2pPr>
            <a:lvl3pPr indent="0" lvl="2" marL="914400" marR="0" rtl="0" algn="l">
              <a:spcBef>
                <a:spcPts val="320"/>
              </a:spcBef>
              <a:spcAft>
                <a:spcPts val="0"/>
              </a:spcAft>
              <a:buClr>
                <a:schemeClr val="hlink"/>
              </a:buClr>
              <a:buFont typeface="Noto Sans Symbols"/>
              <a:buNone/>
              <a:defRPr b="0" i="0" sz="1600" u="none" cap="none" strike="noStrike">
                <a:solidFill>
                  <a:schemeClr val="lt1"/>
                </a:solidFill>
                <a:latin typeface="Tahoma"/>
                <a:ea typeface="Tahoma"/>
                <a:cs typeface="Tahoma"/>
                <a:sym typeface="Tahoma"/>
              </a:defRPr>
            </a:lvl3pPr>
            <a:lvl4pPr indent="0" lvl="3" marL="1371600" marR="0" rtl="0" algn="l">
              <a:spcBef>
                <a:spcPts val="280"/>
              </a:spcBef>
              <a:spcAft>
                <a:spcPts val="0"/>
              </a:spcAft>
              <a:buClr>
                <a:schemeClr val="lt1"/>
              </a:buClr>
              <a:buFont typeface="Tahoma"/>
              <a:buNone/>
              <a:defRPr b="0" i="0" sz="1400" u="none" cap="none" strike="noStrike">
                <a:solidFill>
                  <a:schemeClr val="lt1"/>
                </a:solidFill>
                <a:latin typeface="Tahoma"/>
                <a:ea typeface="Tahoma"/>
                <a:cs typeface="Tahoma"/>
                <a:sym typeface="Tahoma"/>
              </a:defRPr>
            </a:lvl4pPr>
            <a:lvl5pPr indent="0" lvl="4" marL="1828800" marR="0" rtl="0" algn="l">
              <a:spcBef>
                <a:spcPts val="280"/>
              </a:spcBef>
              <a:spcAft>
                <a:spcPts val="0"/>
              </a:spcAft>
              <a:buClr>
                <a:schemeClr val="hlink"/>
              </a:buClr>
              <a:buFont typeface="Noto Sans Symbols"/>
              <a:buNone/>
              <a:defRPr b="0" i="0" sz="1400" u="none" cap="none" strike="noStrike">
                <a:solidFill>
                  <a:schemeClr val="lt1"/>
                </a:solidFill>
                <a:latin typeface="Tahoma"/>
                <a:ea typeface="Tahoma"/>
                <a:cs typeface="Tahoma"/>
                <a:sym typeface="Tahoma"/>
              </a:defRPr>
            </a:lvl5pPr>
            <a:lvl6pPr indent="0" lvl="5" marL="2286000" marR="0" rtl="0" algn="l">
              <a:spcBef>
                <a:spcPts val="280"/>
              </a:spcBef>
              <a:spcAft>
                <a:spcPts val="0"/>
              </a:spcAft>
              <a:buClr>
                <a:schemeClr val="hlink"/>
              </a:buClr>
              <a:buFont typeface="Noto Sans Symbols"/>
              <a:buNone/>
              <a:defRPr b="0" i="0" sz="1400" u="none" cap="none" strike="noStrike">
                <a:solidFill>
                  <a:schemeClr val="lt1"/>
                </a:solidFill>
                <a:latin typeface="Tahoma"/>
                <a:ea typeface="Tahoma"/>
                <a:cs typeface="Tahoma"/>
                <a:sym typeface="Tahoma"/>
              </a:defRPr>
            </a:lvl6pPr>
            <a:lvl7pPr indent="0" lvl="6" marL="2743200" marR="0" rtl="0" algn="l">
              <a:spcBef>
                <a:spcPts val="280"/>
              </a:spcBef>
              <a:spcAft>
                <a:spcPts val="0"/>
              </a:spcAft>
              <a:buClr>
                <a:schemeClr val="hlink"/>
              </a:buClr>
              <a:buFont typeface="Noto Sans Symbols"/>
              <a:buNone/>
              <a:defRPr b="0" i="0" sz="1400" u="none" cap="none" strike="noStrike">
                <a:solidFill>
                  <a:schemeClr val="lt1"/>
                </a:solidFill>
                <a:latin typeface="Tahoma"/>
                <a:ea typeface="Tahoma"/>
                <a:cs typeface="Tahoma"/>
                <a:sym typeface="Tahoma"/>
              </a:defRPr>
            </a:lvl7pPr>
            <a:lvl8pPr indent="0" lvl="7" marL="3200400" marR="0" rtl="0" algn="l">
              <a:spcBef>
                <a:spcPts val="280"/>
              </a:spcBef>
              <a:spcAft>
                <a:spcPts val="0"/>
              </a:spcAft>
              <a:buClr>
                <a:schemeClr val="hlink"/>
              </a:buClr>
              <a:buFont typeface="Noto Sans Symbols"/>
              <a:buNone/>
              <a:defRPr b="0" i="0" sz="1400" u="none" cap="none" strike="noStrike">
                <a:solidFill>
                  <a:schemeClr val="lt1"/>
                </a:solidFill>
                <a:latin typeface="Tahoma"/>
                <a:ea typeface="Tahoma"/>
                <a:cs typeface="Tahoma"/>
                <a:sym typeface="Tahoma"/>
              </a:defRPr>
            </a:lvl8pPr>
            <a:lvl9pPr indent="0" lvl="8" marL="3657600" marR="0" rtl="0" algn="l">
              <a:spcBef>
                <a:spcPts val="280"/>
              </a:spcBef>
              <a:spcAft>
                <a:spcPts val="0"/>
              </a:spcAft>
              <a:buClr>
                <a:schemeClr val="hlink"/>
              </a:buClr>
              <a:buFont typeface="Noto Sans Symbols"/>
              <a:buNone/>
              <a:defRPr b="0" i="0" sz="1400" u="none" cap="none" strike="noStrike">
                <a:solidFill>
                  <a:schemeClr val="lt1"/>
                </a:solidFill>
                <a:latin typeface="Tahoma"/>
                <a:ea typeface="Tahoma"/>
                <a:cs typeface="Tahoma"/>
                <a:sym typeface="Tahoma"/>
              </a:defRPr>
            </a:lvl9pPr>
          </a:lstStyle>
          <a:p/>
        </p:txBody>
      </p:sp>
      <p:sp>
        <p:nvSpPr>
          <p:cNvPr id="162" name="Shape 162"/>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63" name="Shape 163"/>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64" name="Shape 164"/>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65" name="Shape 165"/>
        <p:cNvGrpSpPr/>
        <p:nvPr/>
      </p:nvGrpSpPr>
      <p:grpSpPr>
        <a:xfrm>
          <a:off x="0" y="0"/>
          <a:ext cx="0" cy="0"/>
          <a:chOff x="0" y="0"/>
          <a:chExt cx="0" cy="0"/>
        </a:xfrm>
      </p:grpSpPr>
      <p:sp>
        <p:nvSpPr>
          <p:cNvPr id="166" name="Shape 166"/>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67" name="Shape 167"/>
          <p:cNvSpPr txBox="1"/>
          <p:nvPr>
            <p:ph idx="1" type="body"/>
          </p:nvPr>
        </p:nvSpPr>
        <p:spPr>
          <a:xfrm>
            <a:off x="457200" y="1600200"/>
            <a:ext cx="8229600" cy="4495800"/>
          </a:xfrm>
          <a:prstGeom prst="rect">
            <a:avLst/>
          </a:prstGeom>
          <a:noFill/>
          <a:ln>
            <a:noFill/>
          </a:ln>
        </p:spPr>
        <p:txBody>
          <a:bodyPr anchorCtr="0" anchor="t" bIns="91425" lIns="91425" rIns="91425" wrap="square" tIns="91425"/>
          <a:lstStyle>
            <a:lvl1pPr indent="-180340" lvl="0" marL="342900" marR="0" rtl="0" algn="l">
              <a:spcBef>
                <a:spcPts val="640"/>
              </a:spcBef>
              <a:spcAft>
                <a:spcPts val="0"/>
              </a:spcAft>
              <a:buClr>
                <a:schemeClr val="hlink"/>
              </a:buClr>
              <a:buSzPct val="80000"/>
              <a:buFont typeface="Noto Sans Symbols"/>
              <a:buChar char="■"/>
              <a:defRPr b="0" i="0" sz="3200" u="none" cap="none" strike="noStrike">
                <a:solidFill>
                  <a:schemeClr val="lt1"/>
                </a:solidFill>
                <a:latin typeface="Tahoma"/>
                <a:ea typeface="Tahoma"/>
                <a:cs typeface="Tahoma"/>
                <a:sym typeface="Tahoma"/>
              </a:defRPr>
            </a:lvl1pPr>
            <a:lvl2pPr indent="-107950" lvl="1" marL="742950" marR="0" rtl="0" algn="l">
              <a:spcBef>
                <a:spcPts val="560"/>
              </a:spcBef>
              <a:spcAft>
                <a:spcPts val="0"/>
              </a:spcAft>
              <a:buClr>
                <a:schemeClr val="lt1"/>
              </a:buClr>
              <a:buSzPct val="100000"/>
              <a:buFont typeface="Tahoma"/>
              <a:buChar char="–"/>
              <a:defRPr b="0" i="0" sz="2800" u="none" cap="none" strike="noStrike">
                <a:solidFill>
                  <a:schemeClr val="lt1"/>
                </a:solidFill>
                <a:latin typeface="Tahoma"/>
                <a:ea typeface="Tahoma"/>
                <a:cs typeface="Tahoma"/>
                <a:sym typeface="Tahoma"/>
              </a:defRPr>
            </a:lvl2pPr>
            <a:lvl3pPr indent="-76200" lvl="2" marL="1143000" marR="0" rtl="0" algn="l">
              <a:spcBef>
                <a:spcPts val="480"/>
              </a:spcBef>
              <a:spcAft>
                <a:spcPts val="0"/>
              </a:spcAft>
              <a:buClr>
                <a:schemeClr val="hlink"/>
              </a:buClr>
              <a:buSzPct val="100000"/>
              <a:buFont typeface="Noto Sans Symbols"/>
              <a:buChar char="▪"/>
              <a:defRPr b="0" i="0" sz="2400" u="none" cap="none" strike="noStrike">
                <a:solidFill>
                  <a:schemeClr val="lt1"/>
                </a:solidFill>
                <a:latin typeface="Tahoma"/>
                <a:ea typeface="Tahoma"/>
                <a:cs typeface="Tahoma"/>
                <a:sym typeface="Tahoma"/>
              </a:defRPr>
            </a:lvl3pPr>
            <a:lvl4pPr indent="-101600" lvl="3" marL="160020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4pPr>
            <a:lvl5pPr indent="-101600" lvl="4" marL="20574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5pPr>
            <a:lvl6pPr indent="-101600" lvl="5" marL="25146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6pPr>
            <a:lvl7pPr indent="-101600" lvl="6" marL="29718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7pPr>
            <a:lvl8pPr indent="-101600" lvl="7" marL="3429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8pPr>
            <a:lvl9pPr indent="-101600" lvl="8" marL="38862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9pPr>
          </a:lstStyle>
          <a:p/>
        </p:txBody>
      </p:sp>
      <p:sp>
        <p:nvSpPr>
          <p:cNvPr id="168" name="Shape 168"/>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69" name="Shape 169"/>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70" name="Shape 170"/>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77" name="Shape 177"/>
        <p:cNvGrpSpPr/>
        <p:nvPr/>
      </p:nvGrpSpPr>
      <p:grpSpPr>
        <a:xfrm>
          <a:off x="0" y="0"/>
          <a:ext cx="0" cy="0"/>
          <a:chOff x="0" y="0"/>
          <a:chExt cx="0" cy="0"/>
        </a:xfrm>
      </p:grpSpPr>
      <p:sp>
        <p:nvSpPr>
          <p:cNvPr id="178" name="Shape 178"/>
          <p:cNvSpPr txBox="1"/>
          <p:nvPr>
            <p:ph type="ctrTitle"/>
          </p:nvPr>
        </p:nvSpPr>
        <p:spPr>
          <a:xfrm>
            <a:off x="685800" y="2130425"/>
            <a:ext cx="7772400" cy="14700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179" name="Shape 179"/>
          <p:cNvSpPr txBox="1"/>
          <p:nvPr>
            <p:ph idx="1" type="subTitle"/>
          </p:nvPr>
        </p:nvSpPr>
        <p:spPr>
          <a:xfrm>
            <a:off x="1371600" y="3886200"/>
            <a:ext cx="6400800" cy="1752600"/>
          </a:xfrm>
          <a:prstGeom prst="rect">
            <a:avLst/>
          </a:prstGeom>
          <a:noFill/>
          <a:ln>
            <a:noFill/>
          </a:ln>
        </p:spPr>
        <p:txBody>
          <a:bodyPr anchorCtr="0" anchor="t" bIns="91425" lIns="91425" rIns="91425" wrap="square" tIns="91425"/>
          <a:lstStyle>
            <a:lvl1pPr indent="0" lvl="0" marL="0" marR="0" rtl="0" algn="ctr">
              <a:spcBef>
                <a:spcPts val="640"/>
              </a:spcBef>
              <a:spcAft>
                <a:spcPts val="0"/>
              </a:spcAft>
              <a:buClr>
                <a:schemeClr val="dk1"/>
              </a:buClr>
              <a:buFont typeface="Arial"/>
              <a:buNone/>
              <a:defRPr b="0" i="0" sz="3200" u="none" cap="none" strike="noStrike">
                <a:solidFill>
                  <a:schemeClr val="dk1"/>
                </a:solidFill>
                <a:latin typeface="Arial"/>
                <a:ea typeface="Arial"/>
                <a:cs typeface="Arial"/>
                <a:sym typeface="Arial"/>
              </a:defRPr>
            </a:lvl1pPr>
            <a:lvl2pPr indent="0" lvl="1" marL="457200" marR="0" rtl="0" algn="ctr">
              <a:spcBef>
                <a:spcPts val="560"/>
              </a:spcBef>
              <a:spcAft>
                <a:spcPts val="0"/>
              </a:spcAft>
              <a:buClr>
                <a:schemeClr val="dk1"/>
              </a:buClr>
              <a:buFont typeface="Arial"/>
              <a:buNone/>
              <a:defRPr b="0" i="0" sz="2800" u="none" cap="none" strike="noStrike">
                <a:solidFill>
                  <a:schemeClr val="dk1"/>
                </a:solidFill>
                <a:latin typeface="Arial"/>
                <a:ea typeface="Arial"/>
                <a:cs typeface="Arial"/>
                <a:sym typeface="Arial"/>
              </a:defRPr>
            </a:lvl2pPr>
            <a:lvl3pPr indent="0" lvl="2" marL="914400" marR="0" rtl="0" algn="ctr">
              <a:spcBef>
                <a:spcPts val="480"/>
              </a:spcBef>
              <a:spcAft>
                <a:spcPts val="0"/>
              </a:spcAft>
              <a:buClr>
                <a:schemeClr val="dk1"/>
              </a:buClr>
              <a:buFont typeface="Arial"/>
              <a:buNone/>
              <a:defRPr b="0" i="0" sz="2400" u="none" cap="none" strike="noStrike">
                <a:solidFill>
                  <a:schemeClr val="dk1"/>
                </a:solidFill>
                <a:latin typeface="Arial"/>
                <a:ea typeface="Arial"/>
                <a:cs typeface="Arial"/>
                <a:sym typeface="Arial"/>
              </a:defRPr>
            </a:lvl3pPr>
            <a:lvl4pPr indent="0" lvl="3" marL="13716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ctr">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180" name="Shape 180"/>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81" name="Shape 181"/>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82" name="Shape 182"/>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83" name="Shape 183"/>
        <p:cNvGrpSpPr/>
        <p:nvPr/>
      </p:nvGrpSpPr>
      <p:grpSpPr>
        <a:xfrm>
          <a:off x="0" y="0"/>
          <a:ext cx="0" cy="0"/>
          <a:chOff x="0" y="0"/>
          <a:chExt cx="0" cy="0"/>
        </a:xfrm>
      </p:grpSpPr>
      <p:sp>
        <p:nvSpPr>
          <p:cNvPr id="184" name="Shape 184"/>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185" name="Shape 185"/>
          <p:cNvSpPr txBox="1"/>
          <p:nvPr>
            <p:ph idx="1" type="body"/>
          </p:nvPr>
        </p:nvSpPr>
        <p:spPr>
          <a:xfrm>
            <a:off x="457200" y="1600200"/>
            <a:ext cx="8229600" cy="4525962"/>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186" name="Shape 186"/>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87" name="Shape 187"/>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88" name="Shape 188"/>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189" name="Shape 189"/>
        <p:cNvGrpSpPr/>
        <p:nvPr/>
      </p:nvGrpSpPr>
      <p:grpSpPr>
        <a:xfrm>
          <a:off x="0" y="0"/>
          <a:ext cx="0" cy="0"/>
          <a:chOff x="0" y="0"/>
          <a:chExt cx="0" cy="0"/>
        </a:xfrm>
      </p:grpSpPr>
      <p:sp>
        <p:nvSpPr>
          <p:cNvPr id="190" name="Shape 190"/>
          <p:cNvSpPr txBox="1"/>
          <p:nvPr>
            <p:ph type="title"/>
          </p:nvPr>
        </p:nvSpPr>
        <p:spPr>
          <a:xfrm rot="5400000">
            <a:off x="4732337" y="2171700"/>
            <a:ext cx="5851525" cy="20574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191" name="Shape 191"/>
          <p:cNvSpPr txBox="1"/>
          <p:nvPr>
            <p:ph idx="1" type="body"/>
          </p:nvPr>
        </p:nvSpPr>
        <p:spPr>
          <a:xfrm rot="5400000">
            <a:off x="541338" y="190501"/>
            <a:ext cx="5851525" cy="6019800"/>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192" name="Shape 192"/>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93" name="Shape 193"/>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94" name="Shape 194"/>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195" name="Shape 195"/>
        <p:cNvGrpSpPr/>
        <p:nvPr/>
      </p:nvGrpSpPr>
      <p:grpSpPr>
        <a:xfrm>
          <a:off x="0" y="0"/>
          <a:ext cx="0" cy="0"/>
          <a:chOff x="0" y="0"/>
          <a:chExt cx="0" cy="0"/>
        </a:xfrm>
      </p:grpSpPr>
      <p:sp>
        <p:nvSpPr>
          <p:cNvPr id="196" name="Shape 196"/>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197" name="Shape 197"/>
          <p:cNvSpPr txBox="1"/>
          <p:nvPr>
            <p:ph idx="1" type="body"/>
          </p:nvPr>
        </p:nvSpPr>
        <p:spPr>
          <a:xfrm rot="5400000">
            <a:off x="2309019" y="-251619"/>
            <a:ext cx="4525962" cy="8229600"/>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198" name="Shape 198"/>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99" name="Shape 199"/>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00" name="Shape 200"/>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201" name="Shape 201"/>
        <p:cNvGrpSpPr/>
        <p:nvPr/>
      </p:nvGrpSpPr>
      <p:grpSpPr>
        <a:xfrm>
          <a:off x="0" y="0"/>
          <a:ext cx="0" cy="0"/>
          <a:chOff x="0" y="0"/>
          <a:chExt cx="0" cy="0"/>
        </a:xfrm>
      </p:grpSpPr>
      <p:sp>
        <p:nvSpPr>
          <p:cNvPr id="202" name="Shape 202"/>
          <p:cNvSpPr txBox="1"/>
          <p:nvPr>
            <p:ph type="title"/>
          </p:nvPr>
        </p:nvSpPr>
        <p:spPr>
          <a:xfrm>
            <a:off x="1792288" y="4800600"/>
            <a:ext cx="5486400" cy="566738"/>
          </a:xfrm>
          <a:prstGeom prst="rect">
            <a:avLst/>
          </a:prstGeom>
          <a:noFill/>
          <a:ln>
            <a:noFill/>
          </a:ln>
        </p:spPr>
        <p:txBody>
          <a:bodyPr anchorCtr="0" anchor="b" bIns="91425" lIns="91425" rIns="91425" wrap="square" tIns="91425"/>
          <a:lstStyle>
            <a:lvl1pPr indent="0" lvl="0" marL="0" marR="0" rtl="0" algn="l">
              <a:spcBef>
                <a:spcPts val="0"/>
              </a:spcBef>
              <a:spcAft>
                <a:spcPts val="0"/>
              </a:spcAft>
              <a:buNone/>
              <a:defRPr b="1" i="0" sz="20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203" name="Shape 203"/>
          <p:cNvSpPr/>
          <p:nvPr>
            <p:ph idx="2" type="pic"/>
          </p:nvPr>
        </p:nvSpPr>
        <p:spPr>
          <a:xfrm>
            <a:off x="1792288" y="612775"/>
            <a:ext cx="5486400" cy="4114800"/>
          </a:xfrm>
          <a:prstGeom prst="rect">
            <a:avLst/>
          </a:prstGeom>
          <a:noFill/>
          <a:ln>
            <a:noFill/>
          </a:ln>
        </p:spPr>
        <p:txBody>
          <a:bodyPr anchorCtr="0" anchor="t" bIns="91425" lIns="91425" rIns="91425" wrap="square" tIns="91425"/>
          <a:lstStyle>
            <a:lvl1pPr indent="0" lvl="0" marL="0" marR="0" rtl="0" algn="l">
              <a:spcBef>
                <a:spcPts val="640"/>
              </a:spcBef>
              <a:spcAft>
                <a:spcPts val="0"/>
              </a:spcAft>
              <a:buClr>
                <a:schemeClr val="dk1"/>
              </a:buClr>
              <a:buFont typeface="Arial"/>
              <a:buNone/>
              <a:defRPr b="0" i="0" sz="3200" u="none" cap="none" strike="noStrike">
                <a:solidFill>
                  <a:schemeClr val="dk1"/>
                </a:solidFill>
                <a:latin typeface="Arial"/>
                <a:ea typeface="Arial"/>
                <a:cs typeface="Arial"/>
                <a:sym typeface="Arial"/>
              </a:defRPr>
            </a:lvl1pPr>
            <a:lvl2pPr indent="0" lvl="1" marL="457200" marR="0" rtl="0" algn="l">
              <a:spcBef>
                <a:spcPts val="560"/>
              </a:spcBef>
              <a:spcAft>
                <a:spcPts val="0"/>
              </a:spcAft>
              <a:buClr>
                <a:schemeClr val="dk1"/>
              </a:buClr>
              <a:buFont typeface="Arial"/>
              <a:buNone/>
              <a:defRPr b="0" i="0" sz="2800" u="none" cap="none" strike="noStrike">
                <a:solidFill>
                  <a:schemeClr val="dk1"/>
                </a:solidFill>
                <a:latin typeface="Arial"/>
                <a:ea typeface="Arial"/>
                <a:cs typeface="Arial"/>
                <a:sym typeface="Arial"/>
              </a:defRPr>
            </a:lvl2pPr>
            <a:lvl3pPr indent="0" lvl="2" marL="914400" marR="0" rtl="0" algn="l">
              <a:spcBef>
                <a:spcPts val="480"/>
              </a:spcBef>
              <a:spcAft>
                <a:spcPts val="0"/>
              </a:spcAft>
              <a:buClr>
                <a:schemeClr val="dk1"/>
              </a:buClr>
              <a:buFont typeface="Arial"/>
              <a:buNone/>
              <a:defRPr b="0" i="0" sz="2400" u="none" cap="none" strike="noStrike">
                <a:solidFill>
                  <a:schemeClr val="dk1"/>
                </a:solidFill>
                <a:latin typeface="Arial"/>
                <a:ea typeface="Arial"/>
                <a:cs typeface="Arial"/>
                <a:sym typeface="Arial"/>
              </a:defRPr>
            </a:lvl3pPr>
            <a:lvl4pPr indent="0" lvl="3" marL="13716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204" name="Shape 204"/>
          <p:cNvSpPr txBox="1"/>
          <p:nvPr>
            <p:ph idx="1" type="body"/>
          </p:nvPr>
        </p:nvSpPr>
        <p:spPr>
          <a:xfrm>
            <a:off x="1792288" y="5367338"/>
            <a:ext cx="5486400" cy="804862"/>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1pPr>
            <a:lvl2pPr indent="0" lvl="1" marL="457200" marR="0" rtl="0" algn="l">
              <a:spcBef>
                <a:spcPts val="240"/>
              </a:spcBef>
              <a:spcAft>
                <a:spcPts val="0"/>
              </a:spcAft>
              <a:buClr>
                <a:schemeClr val="dk1"/>
              </a:buClr>
              <a:buFont typeface="Arial"/>
              <a:buNone/>
              <a:defRPr b="0" i="0" sz="1200" u="none" cap="none" strike="noStrike">
                <a:solidFill>
                  <a:schemeClr val="dk1"/>
                </a:solidFill>
                <a:latin typeface="Arial"/>
                <a:ea typeface="Arial"/>
                <a:cs typeface="Arial"/>
                <a:sym typeface="Arial"/>
              </a:defRPr>
            </a:lvl2pPr>
            <a:lvl3pPr indent="0" lvl="2" marL="914400" marR="0" rtl="0" algn="l">
              <a:spcBef>
                <a:spcPts val="200"/>
              </a:spcBef>
              <a:spcAft>
                <a:spcPts val="0"/>
              </a:spcAft>
              <a:buClr>
                <a:schemeClr val="dk1"/>
              </a:buClr>
              <a:buFont typeface="Arial"/>
              <a:buNone/>
              <a:defRPr b="0" i="0" sz="1000" u="none" cap="none" strike="noStrike">
                <a:solidFill>
                  <a:schemeClr val="dk1"/>
                </a:solidFill>
                <a:latin typeface="Arial"/>
                <a:ea typeface="Arial"/>
                <a:cs typeface="Arial"/>
                <a:sym typeface="Arial"/>
              </a:defRPr>
            </a:lvl3pPr>
            <a:lvl4pPr indent="0" lvl="3" marL="13716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4pPr>
            <a:lvl5pPr indent="0" lvl="4" marL="18288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5pPr>
            <a:lvl6pPr indent="0" lvl="5" marL="22860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6pPr>
            <a:lvl7pPr indent="0" lvl="6" marL="27432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7pPr>
            <a:lvl8pPr indent="0" lvl="7" marL="32004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8pPr>
            <a:lvl9pPr indent="0" lvl="8" marL="36576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9pPr>
          </a:lstStyle>
          <a:p/>
        </p:txBody>
      </p:sp>
      <p:sp>
        <p:nvSpPr>
          <p:cNvPr id="205" name="Shape 205"/>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06" name="Shape 206"/>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07" name="Shape 207"/>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208" name="Shape 208"/>
        <p:cNvGrpSpPr/>
        <p:nvPr/>
      </p:nvGrpSpPr>
      <p:grpSpPr>
        <a:xfrm>
          <a:off x="0" y="0"/>
          <a:ext cx="0" cy="0"/>
          <a:chOff x="0" y="0"/>
          <a:chExt cx="0" cy="0"/>
        </a:xfrm>
      </p:grpSpPr>
      <p:sp>
        <p:nvSpPr>
          <p:cNvPr id="209" name="Shape 209"/>
          <p:cNvSpPr txBox="1"/>
          <p:nvPr>
            <p:ph type="title"/>
          </p:nvPr>
        </p:nvSpPr>
        <p:spPr>
          <a:xfrm>
            <a:off x="457200" y="273050"/>
            <a:ext cx="3008313" cy="1162050"/>
          </a:xfrm>
          <a:prstGeom prst="rect">
            <a:avLst/>
          </a:prstGeom>
          <a:noFill/>
          <a:ln>
            <a:noFill/>
          </a:ln>
        </p:spPr>
        <p:txBody>
          <a:bodyPr anchorCtr="0" anchor="b" bIns="91425" lIns="91425" rIns="91425" wrap="square" tIns="91425"/>
          <a:lstStyle>
            <a:lvl1pPr indent="0" lvl="0" marL="0" marR="0" rtl="0" algn="l">
              <a:spcBef>
                <a:spcPts val="0"/>
              </a:spcBef>
              <a:spcAft>
                <a:spcPts val="0"/>
              </a:spcAft>
              <a:buNone/>
              <a:defRPr b="1" i="0" sz="20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210" name="Shape 210"/>
          <p:cNvSpPr txBox="1"/>
          <p:nvPr>
            <p:ph idx="1" type="body"/>
          </p:nvPr>
        </p:nvSpPr>
        <p:spPr>
          <a:xfrm>
            <a:off x="3575050" y="273050"/>
            <a:ext cx="5111750" cy="5853113"/>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211" name="Shape 211"/>
          <p:cNvSpPr txBox="1"/>
          <p:nvPr>
            <p:ph idx="2" type="body"/>
          </p:nvPr>
        </p:nvSpPr>
        <p:spPr>
          <a:xfrm>
            <a:off x="457200" y="1435100"/>
            <a:ext cx="3008313" cy="4691063"/>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1pPr>
            <a:lvl2pPr indent="0" lvl="1" marL="457200" marR="0" rtl="0" algn="l">
              <a:spcBef>
                <a:spcPts val="240"/>
              </a:spcBef>
              <a:spcAft>
                <a:spcPts val="0"/>
              </a:spcAft>
              <a:buClr>
                <a:schemeClr val="dk1"/>
              </a:buClr>
              <a:buFont typeface="Arial"/>
              <a:buNone/>
              <a:defRPr b="0" i="0" sz="1200" u="none" cap="none" strike="noStrike">
                <a:solidFill>
                  <a:schemeClr val="dk1"/>
                </a:solidFill>
                <a:latin typeface="Arial"/>
                <a:ea typeface="Arial"/>
                <a:cs typeface="Arial"/>
                <a:sym typeface="Arial"/>
              </a:defRPr>
            </a:lvl2pPr>
            <a:lvl3pPr indent="0" lvl="2" marL="914400" marR="0" rtl="0" algn="l">
              <a:spcBef>
                <a:spcPts val="200"/>
              </a:spcBef>
              <a:spcAft>
                <a:spcPts val="0"/>
              </a:spcAft>
              <a:buClr>
                <a:schemeClr val="dk1"/>
              </a:buClr>
              <a:buFont typeface="Arial"/>
              <a:buNone/>
              <a:defRPr b="0" i="0" sz="1000" u="none" cap="none" strike="noStrike">
                <a:solidFill>
                  <a:schemeClr val="dk1"/>
                </a:solidFill>
                <a:latin typeface="Arial"/>
                <a:ea typeface="Arial"/>
                <a:cs typeface="Arial"/>
                <a:sym typeface="Arial"/>
              </a:defRPr>
            </a:lvl3pPr>
            <a:lvl4pPr indent="0" lvl="3" marL="13716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4pPr>
            <a:lvl5pPr indent="0" lvl="4" marL="18288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5pPr>
            <a:lvl6pPr indent="0" lvl="5" marL="22860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6pPr>
            <a:lvl7pPr indent="0" lvl="6" marL="27432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7pPr>
            <a:lvl8pPr indent="0" lvl="7" marL="32004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8pPr>
            <a:lvl9pPr indent="0" lvl="8" marL="3657600" marR="0" rtl="0" algn="l">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9pPr>
          </a:lstStyle>
          <a:p/>
        </p:txBody>
      </p:sp>
      <p:sp>
        <p:nvSpPr>
          <p:cNvPr id="212" name="Shape 212"/>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13" name="Shape 213"/>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14" name="Shape 214"/>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215" name="Shape 215"/>
        <p:cNvGrpSpPr/>
        <p:nvPr/>
      </p:nvGrpSpPr>
      <p:grpSpPr>
        <a:xfrm>
          <a:off x="0" y="0"/>
          <a:ext cx="0" cy="0"/>
          <a:chOff x="0" y="0"/>
          <a:chExt cx="0" cy="0"/>
        </a:xfrm>
      </p:grpSpPr>
      <p:sp>
        <p:nvSpPr>
          <p:cNvPr id="216" name="Shape 216"/>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17" name="Shape 217"/>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18" name="Shape 218"/>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28" name="Shape 28"/>
        <p:cNvGrpSpPr/>
        <p:nvPr/>
      </p:nvGrpSpPr>
      <p:grpSpPr>
        <a:xfrm>
          <a:off x="0" y="0"/>
          <a:ext cx="0" cy="0"/>
          <a:chOff x="0" y="0"/>
          <a:chExt cx="0" cy="0"/>
        </a:xfrm>
      </p:grpSpPr>
      <p:sp>
        <p:nvSpPr>
          <p:cNvPr id="29" name="Shape 29"/>
          <p:cNvSpPr txBox="1"/>
          <p:nvPr>
            <p:ph type="title"/>
          </p:nvPr>
        </p:nvSpPr>
        <p:spPr>
          <a:xfrm rot="5400000">
            <a:off x="4743450" y="2381250"/>
            <a:ext cx="5486400" cy="19431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30" name="Shape 30"/>
          <p:cNvSpPr txBox="1"/>
          <p:nvPr>
            <p:ph idx="1" type="body"/>
          </p:nvPr>
        </p:nvSpPr>
        <p:spPr>
          <a:xfrm rot="5400000">
            <a:off x="781050" y="514350"/>
            <a:ext cx="5486400" cy="5676900"/>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Times"/>
              <a:buChar char="•"/>
              <a:defRPr sz="3200">
                <a:solidFill>
                  <a:schemeClr val="dk1"/>
                </a:solidFill>
                <a:latin typeface="Times"/>
                <a:ea typeface="Times"/>
                <a:cs typeface="Times"/>
                <a:sym typeface="Times"/>
              </a:defRPr>
            </a:lvl1pPr>
            <a:lvl2pPr indent="-107950" lvl="1" marL="742950" marR="0" rtl="0" algn="l">
              <a:spcBef>
                <a:spcPts val="560"/>
              </a:spcBef>
              <a:spcAft>
                <a:spcPts val="0"/>
              </a:spcAft>
              <a:buClr>
                <a:schemeClr val="dk1"/>
              </a:buClr>
              <a:buSzPct val="100000"/>
              <a:buFont typeface="Times"/>
              <a:buChar char="–"/>
              <a:defRPr b="0" i="0" sz="2800" u="none" cap="none" strike="noStrike">
                <a:solidFill>
                  <a:schemeClr val="dk1"/>
                </a:solidFill>
                <a:latin typeface="Times"/>
                <a:ea typeface="Times"/>
                <a:cs typeface="Times"/>
                <a:sym typeface="Times"/>
              </a:defRPr>
            </a:lvl2pPr>
            <a:lvl3pPr indent="-76200" lvl="2" marL="1143000" marR="0" rtl="0" algn="l">
              <a:spcBef>
                <a:spcPts val="480"/>
              </a:spcBef>
              <a:spcAft>
                <a:spcPts val="0"/>
              </a:spcAft>
              <a:buClr>
                <a:schemeClr val="dk1"/>
              </a:buClr>
              <a:buSzPct val="100000"/>
              <a:buFont typeface="Times"/>
              <a:buChar char="•"/>
              <a:defRPr b="0" i="0" sz="2400" u="none" cap="none" strike="noStrike">
                <a:solidFill>
                  <a:schemeClr val="dk1"/>
                </a:solidFill>
                <a:latin typeface="Times"/>
                <a:ea typeface="Times"/>
                <a:cs typeface="Times"/>
                <a:sym typeface="Times"/>
              </a:defRPr>
            </a:lvl3pPr>
            <a:lvl4pPr indent="-101600" lvl="3" marL="1600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4pPr>
            <a:lvl5pPr indent="-101600" lvl="4" marL="20574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5pPr>
            <a:lvl6pPr indent="-101600" lvl="5" marL="25146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6pPr>
            <a:lvl7pPr indent="-101600" lvl="6" marL="29718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7pPr>
            <a:lvl8pPr indent="-101600" lvl="7" marL="34290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8pPr>
            <a:lvl9pPr indent="-101600" lvl="8" marL="3886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9pPr>
          </a:lstStyle>
          <a:p/>
        </p:txBody>
      </p:sp>
      <p:sp>
        <p:nvSpPr>
          <p:cNvPr id="31" name="Shape 31"/>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32" name="Shape 32"/>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33" name="Shape 33"/>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19" name="Shape 219"/>
        <p:cNvGrpSpPr/>
        <p:nvPr/>
      </p:nvGrpSpPr>
      <p:grpSpPr>
        <a:xfrm>
          <a:off x="0" y="0"/>
          <a:ext cx="0" cy="0"/>
          <a:chOff x="0" y="0"/>
          <a:chExt cx="0" cy="0"/>
        </a:xfrm>
      </p:grpSpPr>
      <p:sp>
        <p:nvSpPr>
          <p:cNvPr id="220" name="Shape 220"/>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221" name="Shape 221"/>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22" name="Shape 222"/>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23" name="Shape 223"/>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224" name="Shape 224"/>
        <p:cNvGrpSpPr/>
        <p:nvPr/>
      </p:nvGrpSpPr>
      <p:grpSpPr>
        <a:xfrm>
          <a:off x="0" y="0"/>
          <a:ext cx="0" cy="0"/>
          <a:chOff x="0" y="0"/>
          <a:chExt cx="0" cy="0"/>
        </a:xfrm>
      </p:grpSpPr>
      <p:sp>
        <p:nvSpPr>
          <p:cNvPr id="225" name="Shape 225"/>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226" name="Shape 226"/>
          <p:cNvSpPr txBox="1"/>
          <p:nvPr>
            <p:ph idx="1" type="body"/>
          </p:nvPr>
        </p:nvSpPr>
        <p:spPr>
          <a:xfrm>
            <a:off x="457200" y="1535113"/>
            <a:ext cx="4040188"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dk1"/>
              </a:buClr>
              <a:buFont typeface="Arial"/>
              <a:buNone/>
              <a:defRPr b="1" i="0" sz="2400" u="none" cap="none" strike="noStrike">
                <a:solidFill>
                  <a:schemeClr val="dk1"/>
                </a:solidFill>
                <a:latin typeface="Arial"/>
                <a:ea typeface="Arial"/>
                <a:cs typeface="Arial"/>
                <a:sym typeface="Arial"/>
              </a:defRPr>
            </a:lvl1pPr>
            <a:lvl2pPr indent="0" lvl="1" marL="457200" marR="0" rtl="0" algn="l">
              <a:spcBef>
                <a:spcPts val="400"/>
              </a:spcBef>
              <a:spcAft>
                <a:spcPts val="0"/>
              </a:spcAft>
              <a:buClr>
                <a:schemeClr val="dk1"/>
              </a:buClr>
              <a:buFont typeface="Arial"/>
              <a:buNone/>
              <a:defRPr b="1" i="0" sz="2000" u="none" cap="none" strike="noStrike">
                <a:solidFill>
                  <a:schemeClr val="dk1"/>
                </a:solidFill>
                <a:latin typeface="Arial"/>
                <a:ea typeface="Arial"/>
                <a:cs typeface="Arial"/>
                <a:sym typeface="Arial"/>
              </a:defRPr>
            </a:lvl2pPr>
            <a:lvl3pPr indent="0" lvl="2" marL="914400" marR="0" rtl="0" algn="l">
              <a:spcBef>
                <a:spcPts val="360"/>
              </a:spcBef>
              <a:spcAft>
                <a:spcPts val="0"/>
              </a:spcAft>
              <a:buClr>
                <a:schemeClr val="dk1"/>
              </a:buClr>
              <a:buFont typeface="Arial"/>
              <a:buNone/>
              <a:defRPr b="1" i="0" sz="1800" u="none" cap="none" strike="noStrike">
                <a:solidFill>
                  <a:schemeClr val="dk1"/>
                </a:solidFill>
                <a:latin typeface="Arial"/>
                <a:ea typeface="Arial"/>
                <a:cs typeface="Arial"/>
                <a:sym typeface="Arial"/>
              </a:defRPr>
            </a:lvl3pPr>
            <a:lvl4pPr indent="0" lvl="3" marL="13716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4pPr>
            <a:lvl5pPr indent="0" lvl="4" marL="18288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5pPr>
            <a:lvl6pPr indent="0" lvl="5" marL="22860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6pPr>
            <a:lvl7pPr indent="0" lvl="6" marL="27432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7pPr>
            <a:lvl8pPr indent="0" lvl="7" marL="32004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8pPr>
            <a:lvl9pPr indent="0" lvl="8" marL="36576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9pPr>
          </a:lstStyle>
          <a:p/>
        </p:txBody>
      </p:sp>
      <p:sp>
        <p:nvSpPr>
          <p:cNvPr id="227" name="Shape 227"/>
          <p:cNvSpPr txBox="1"/>
          <p:nvPr>
            <p:ph idx="2" type="body"/>
          </p:nvPr>
        </p:nvSpPr>
        <p:spPr>
          <a:xfrm>
            <a:off x="457200" y="2174875"/>
            <a:ext cx="4040188" cy="3951288"/>
          </a:xfrm>
          <a:prstGeom prst="rect">
            <a:avLst/>
          </a:prstGeom>
          <a:noFill/>
          <a:ln>
            <a:noFill/>
          </a:ln>
        </p:spPr>
        <p:txBody>
          <a:bodyPr anchorCtr="0" anchor="t" bIns="91425" lIns="91425" rIns="91425" wrap="square" tIns="91425"/>
          <a:lstStyle>
            <a:lvl1pPr indent="-190500" lvl="0" marL="3429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1pPr>
            <a:lvl2pPr indent="-158750" lvl="1" marL="74295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2pPr>
            <a:lvl3pPr indent="-114300" lvl="2" marL="11430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3pPr>
            <a:lvl4pPr indent="-127000" lvl="3" marL="16002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4pPr>
            <a:lvl5pPr indent="-127000" lvl="4" marL="20574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5pPr>
            <a:lvl6pPr indent="-127000" lvl="5" marL="25146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27000" lvl="6" marL="29718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27000" lvl="7" marL="34290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27000" lvl="8" marL="38862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228" name="Shape 228"/>
          <p:cNvSpPr txBox="1"/>
          <p:nvPr>
            <p:ph idx="3" type="body"/>
          </p:nvPr>
        </p:nvSpPr>
        <p:spPr>
          <a:xfrm>
            <a:off x="4645025" y="1535113"/>
            <a:ext cx="4041775"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dk1"/>
              </a:buClr>
              <a:buFont typeface="Arial"/>
              <a:buNone/>
              <a:defRPr b="1" i="0" sz="2400" u="none" cap="none" strike="noStrike">
                <a:solidFill>
                  <a:schemeClr val="dk1"/>
                </a:solidFill>
                <a:latin typeface="Arial"/>
                <a:ea typeface="Arial"/>
                <a:cs typeface="Arial"/>
                <a:sym typeface="Arial"/>
              </a:defRPr>
            </a:lvl1pPr>
            <a:lvl2pPr indent="0" lvl="1" marL="457200" marR="0" rtl="0" algn="l">
              <a:spcBef>
                <a:spcPts val="400"/>
              </a:spcBef>
              <a:spcAft>
                <a:spcPts val="0"/>
              </a:spcAft>
              <a:buClr>
                <a:schemeClr val="dk1"/>
              </a:buClr>
              <a:buFont typeface="Arial"/>
              <a:buNone/>
              <a:defRPr b="1" i="0" sz="2000" u="none" cap="none" strike="noStrike">
                <a:solidFill>
                  <a:schemeClr val="dk1"/>
                </a:solidFill>
                <a:latin typeface="Arial"/>
                <a:ea typeface="Arial"/>
                <a:cs typeface="Arial"/>
                <a:sym typeface="Arial"/>
              </a:defRPr>
            </a:lvl2pPr>
            <a:lvl3pPr indent="0" lvl="2" marL="914400" marR="0" rtl="0" algn="l">
              <a:spcBef>
                <a:spcPts val="360"/>
              </a:spcBef>
              <a:spcAft>
                <a:spcPts val="0"/>
              </a:spcAft>
              <a:buClr>
                <a:schemeClr val="dk1"/>
              </a:buClr>
              <a:buFont typeface="Arial"/>
              <a:buNone/>
              <a:defRPr b="1" i="0" sz="1800" u="none" cap="none" strike="noStrike">
                <a:solidFill>
                  <a:schemeClr val="dk1"/>
                </a:solidFill>
                <a:latin typeface="Arial"/>
                <a:ea typeface="Arial"/>
                <a:cs typeface="Arial"/>
                <a:sym typeface="Arial"/>
              </a:defRPr>
            </a:lvl3pPr>
            <a:lvl4pPr indent="0" lvl="3" marL="13716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4pPr>
            <a:lvl5pPr indent="0" lvl="4" marL="18288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5pPr>
            <a:lvl6pPr indent="0" lvl="5" marL="22860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6pPr>
            <a:lvl7pPr indent="0" lvl="6" marL="27432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7pPr>
            <a:lvl8pPr indent="0" lvl="7" marL="32004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8pPr>
            <a:lvl9pPr indent="0" lvl="8" marL="3657600" marR="0" rtl="0" algn="l">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9pPr>
          </a:lstStyle>
          <a:p/>
        </p:txBody>
      </p:sp>
      <p:sp>
        <p:nvSpPr>
          <p:cNvPr id="229" name="Shape 229"/>
          <p:cNvSpPr txBox="1"/>
          <p:nvPr>
            <p:ph idx="4" type="body"/>
          </p:nvPr>
        </p:nvSpPr>
        <p:spPr>
          <a:xfrm>
            <a:off x="4645025" y="2174875"/>
            <a:ext cx="4041775" cy="3951288"/>
          </a:xfrm>
          <a:prstGeom prst="rect">
            <a:avLst/>
          </a:prstGeom>
          <a:noFill/>
          <a:ln>
            <a:noFill/>
          </a:ln>
        </p:spPr>
        <p:txBody>
          <a:bodyPr anchorCtr="0" anchor="t" bIns="91425" lIns="91425" rIns="91425" wrap="square" tIns="91425"/>
          <a:lstStyle>
            <a:lvl1pPr indent="-190500" lvl="0" marL="3429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1pPr>
            <a:lvl2pPr indent="-158750" lvl="1" marL="74295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2pPr>
            <a:lvl3pPr indent="-114300" lvl="2" marL="11430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3pPr>
            <a:lvl4pPr indent="-127000" lvl="3" marL="16002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4pPr>
            <a:lvl5pPr indent="-127000" lvl="4" marL="20574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5pPr>
            <a:lvl6pPr indent="-127000" lvl="5" marL="25146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27000" lvl="6" marL="29718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27000" lvl="7" marL="34290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27000" lvl="8" marL="3886200" marR="0" rtl="0" algn="l">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230" name="Shape 230"/>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31" name="Shape 231"/>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32" name="Shape 232"/>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33" name="Shape 233"/>
        <p:cNvGrpSpPr/>
        <p:nvPr/>
      </p:nvGrpSpPr>
      <p:grpSpPr>
        <a:xfrm>
          <a:off x="0" y="0"/>
          <a:ext cx="0" cy="0"/>
          <a:chOff x="0" y="0"/>
          <a:chExt cx="0" cy="0"/>
        </a:xfrm>
      </p:grpSpPr>
      <p:sp>
        <p:nvSpPr>
          <p:cNvPr id="234" name="Shape 234"/>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235" name="Shape 235"/>
          <p:cNvSpPr txBox="1"/>
          <p:nvPr>
            <p:ph idx="1" type="body"/>
          </p:nvPr>
        </p:nvSpPr>
        <p:spPr>
          <a:xfrm>
            <a:off x="457200" y="1600200"/>
            <a:ext cx="4038600" cy="4525963"/>
          </a:xfrm>
          <a:prstGeom prst="rect">
            <a:avLst/>
          </a:prstGeom>
          <a:noFill/>
          <a:ln>
            <a:noFill/>
          </a:ln>
        </p:spPr>
        <p:txBody>
          <a:bodyPr anchorCtr="0" anchor="t" bIns="91425" lIns="91425" rIns="91425" wrap="square" tIns="91425"/>
          <a:lstStyle>
            <a:lvl1pPr indent="-165100" lvl="0" marL="34290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1pPr>
            <a:lvl2pPr indent="-133350" lvl="1" marL="74295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2pPr>
            <a:lvl3pPr indent="-101600" lvl="2" marL="1143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3pPr>
            <a:lvl4pPr indent="-114300" lvl="3" marL="16002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114300" lvl="4" marL="20574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14300" lvl="5" marL="25146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6pPr>
            <a:lvl7pPr indent="-114300" lvl="6" marL="29718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7pPr>
            <a:lvl8pPr indent="-114300" lvl="7" marL="34290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8pPr>
            <a:lvl9pPr indent="-114300" lvl="8" marL="38862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9pPr>
          </a:lstStyle>
          <a:p/>
        </p:txBody>
      </p:sp>
      <p:sp>
        <p:nvSpPr>
          <p:cNvPr id="236" name="Shape 236"/>
          <p:cNvSpPr txBox="1"/>
          <p:nvPr>
            <p:ph idx="2" type="body"/>
          </p:nvPr>
        </p:nvSpPr>
        <p:spPr>
          <a:xfrm>
            <a:off x="4648200" y="1600200"/>
            <a:ext cx="4038600" cy="4525963"/>
          </a:xfrm>
          <a:prstGeom prst="rect">
            <a:avLst/>
          </a:prstGeom>
          <a:noFill/>
          <a:ln>
            <a:noFill/>
          </a:ln>
        </p:spPr>
        <p:txBody>
          <a:bodyPr anchorCtr="0" anchor="t" bIns="91425" lIns="91425" rIns="91425" wrap="square" tIns="91425"/>
          <a:lstStyle>
            <a:lvl1pPr indent="-165100" lvl="0" marL="34290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1pPr>
            <a:lvl2pPr indent="-133350" lvl="1" marL="74295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2pPr>
            <a:lvl3pPr indent="-101600" lvl="2" marL="1143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3pPr>
            <a:lvl4pPr indent="-114300" lvl="3" marL="16002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114300" lvl="4" marL="20574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14300" lvl="5" marL="25146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6pPr>
            <a:lvl7pPr indent="-114300" lvl="6" marL="29718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7pPr>
            <a:lvl8pPr indent="-114300" lvl="7" marL="34290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8pPr>
            <a:lvl9pPr indent="-114300" lvl="8" marL="3886200" marR="0" rtl="0" algn="l">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9pPr>
          </a:lstStyle>
          <a:p/>
        </p:txBody>
      </p:sp>
      <p:sp>
        <p:nvSpPr>
          <p:cNvPr id="237" name="Shape 237"/>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38" name="Shape 238"/>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39" name="Shape 239"/>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240" name="Shape 240"/>
        <p:cNvGrpSpPr/>
        <p:nvPr/>
      </p:nvGrpSpPr>
      <p:grpSpPr>
        <a:xfrm>
          <a:off x="0" y="0"/>
          <a:ext cx="0" cy="0"/>
          <a:chOff x="0" y="0"/>
          <a:chExt cx="0" cy="0"/>
        </a:xfrm>
      </p:grpSpPr>
      <p:sp>
        <p:nvSpPr>
          <p:cNvPr id="241" name="Shape 241"/>
          <p:cNvSpPr txBox="1"/>
          <p:nvPr>
            <p:ph type="title"/>
          </p:nvPr>
        </p:nvSpPr>
        <p:spPr>
          <a:xfrm>
            <a:off x="722313" y="4406900"/>
            <a:ext cx="7772400" cy="1362075"/>
          </a:xfrm>
          <a:prstGeom prst="rect">
            <a:avLst/>
          </a:prstGeom>
          <a:noFill/>
          <a:ln>
            <a:noFill/>
          </a:ln>
        </p:spPr>
        <p:txBody>
          <a:bodyPr anchorCtr="0" anchor="t" bIns="91425" lIns="91425" rIns="91425" wrap="square" tIns="91425"/>
          <a:lstStyle>
            <a:lvl1pPr indent="0" lvl="0" marL="0" marR="0" rtl="0" algn="l">
              <a:spcBef>
                <a:spcPts val="0"/>
              </a:spcBef>
              <a:spcAft>
                <a:spcPts val="0"/>
              </a:spcAft>
              <a:buNone/>
              <a:defRPr b="1" i="0" sz="40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242" name="Shape 242"/>
          <p:cNvSpPr txBox="1"/>
          <p:nvPr>
            <p:ph idx="1" type="body"/>
          </p:nvPr>
        </p:nvSpPr>
        <p:spPr>
          <a:xfrm>
            <a:off x="722313" y="2906713"/>
            <a:ext cx="7772400" cy="1500187"/>
          </a:xfrm>
          <a:prstGeom prst="rect">
            <a:avLst/>
          </a:prstGeom>
          <a:noFill/>
          <a:ln>
            <a:noFill/>
          </a:ln>
        </p:spPr>
        <p:txBody>
          <a:bodyPr anchorCtr="0" anchor="b" bIns="91425" lIns="91425" rIns="91425" wrap="square" tIns="91425"/>
          <a:lstStyle>
            <a:lvl1pPr indent="0" lvl="0" marL="0" marR="0" rtl="0" algn="l">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1pPr>
            <a:lvl2pPr indent="0" lvl="1" marL="457200" marR="0" rtl="0" algn="l">
              <a:spcBef>
                <a:spcPts val="360"/>
              </a:spcBef>
              <a:spcAft>
                <a:spcPts val="0"/>
              </a:spcAft>
              <a:buClr>
                <a:schemeClr val="dk1"/>
              </a:buClr>
              <a:buFont typeface="Arial"/>
              <a:buNone/>
              <a:defRPr b="0" i="0" sz="1800" u="none" cap="none" strike="noStrike">
                <a:solidFill>
                  <a:schemeClr val="dk1"/>
                </a:solidFill>
                <a:latin typeface="Arial"/>
                <a:ea typeface="Arial"/>
                <a:cs typeface="Arial"/>
                <a:sym typeface="Arial"/>
              </a:defRPr>
            </a:lvl2pPr>
            <a:lvl3pPr indent="0" lvl="2" marL="914400" marR="0" rtl="0" algn="l">
              <a:spcBef>
                <a:spcPts val="320"/>
              </a:spcBef>
              <a:spcAft>
                <a:spcPts val="0"/>
              </a:spcAft>
              <a:buClr>
                <a:schemeClr val="dk1"/>
              </a:buClr>
              <a:buFont typeface="Arial"/>
              <a:buNone/>
              <a:defRPr b="0" i="0" sz="1600" u="none" cap="none" strike="noStrike">
                <a:solidFill>
                  <a:schemeClr val="dk1"/>
                </a:solidFill>
                <a:latin typeface="Arial"/>
                <a:ea typeface="Arial"/>
                <a:cs typeface="Arial"/>
                <a:sym typeface="Arial"/>
              </a:defRPr>
            </a:lvl3pPr>
            <a:lvl4pPr indent="0" lvl="3" marL="13716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4pPr>
            <a:lvl5pPr indent="0" lvl="4" marL="18288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5pPr>
            <a:lvl6pPr indent="0" lvl="5" marL="22860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6pPr>
            <a:lvl7pPr indent="0" lvl="6" marL="27432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7pPr>
            <a:lvl8pPr indent="0" lvl="7" marL="32004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8pPr>
            <a:lvl9pPr indent="0" lvl="8" marL="3657600" marR="0" rtl="0" algn="l">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9pPr>
          </a:lstStyle>
          <a:p/>
        </p:txBody>
      </p:sp>
      <p:sp>
        <p:nvSpPr>
          <p:cNvPr id="243" name="Shape 243"/>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44" name="Shape 244"/>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245" name="Shape 245"/>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34" name="Shape 34"/>
        <p:cNvGrpSpPr/>
        <p:nvPr/>
      </p:nvGrpSpPr>
      <p:grpSpPr>
        <a:xfrm>
          <a:off x="0" y="0"/>
          <a:ext cx="0" cy="0"/>
          <a:chOff x="0" y="0"/>
          <a:chExt cx="0" cy="0"/>
        </a:xfrm>
      </p:grpSpPr>
      <p:sp>
        <p:nvSpPr>
          <p:cNvPr id="35" name="Shape 35"/>
          <p:cNvSpPr txBox="1"/>
          <p:nvPr>
            <p:ph type="title"/>
          </p:nvPr>
        </p:nvSpPr>
        <p:spPr>
          <a:xfrm>
            <a:off x="685800" y="609600"/>
            <a:ext cx="77724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36" name="Shape 36"/>
          <p:cNvSpPr txBox="1"/>
          <p:nvPr>
            <p:ph idx="1" type="body"/>
          </p:nvPr>
        </p:nvSpPr>
        <p:spPr>
          <a:xfrm rot="5400000">
            <a:off x="2514600" y="152400"/>
            <a:ext cx="4114800" cy="7772400"/>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Times"/>
              <a:buChar char="•"/>
              <a:defRPr sz="3200">
                <a:solidFill>
                  <a:schemeClr val="dk1"/>
                </a:solidFill>
                <a:latin typeface="Times"/>
                <a:ea typeface="Times"/>
                <a:cs typeface="Times"/>
                <a:sym typeface="Times"/>
              </a:defRPr>
            </a:lvl1pPr>
            <a:lvl2pPr indent="-107950" lvl="1" marL="742950" marR="0" rtl="0" algn="l">
              <a:spcBef>
                <a:spcPts val="560"/>
              </a:spcBef>
              <a:spcAft>
                <a:spcPts val="0"/>
              </a:spcAft>
              <a:buClr>
                <a:schemeClr val="dk1"/>
              </a:buClr>
              <a:buSzPct val="100000"/>
              <a:buFont typeface="Times"/>
              <a:buChar char="–"/>
              <a:defRPr b="0" i="0" sz="2800" u="none" cap="none" strike="noStrike">
                <a:solidFill>
                  <a:schemeClr val="dk1"/>
                </a:solidFill>
                <a:latin typeface="Times"/>
                <a:ea typeface="Times"/>
                <a:cs typeface="Times"/>
                <a:sym typeface="Times"/>
              </a:defRPr>
            </a:lvl2pPr>
            <a:lvl3pPr indent="-76200" lvl="2" marL="1143000" marR="0" rtl="0" algn="l">
              <a:spcBef>
                <a:spcPts val="480"/>
              </a:spcBef>
              <a:spcAft>
                <a:spcPts val="0"/>
              </a:spcAft>
              <a:buClr>
                <a:schemeClr val="dk1"/>
              </a:buClr>
              <a:buSzPct val="100000"/>
              <a:buFont typeface="Times"/>
              <a:buChar char="•"/>
              <a:defRPr b="0" i="0" sz="2400" u="none" cap="none" strike="noStrike">
                <a:solidFill>
                  <a:schemeClr val="dk1"/>
                </a:solidFill>
                <a:latin typeface="Times"/>
                <a:ea typeface="Times"/>
                <a:cs typeface="Times"/>
                <a:sym typeface="Times"/>
              </a:defRPr>
            </a:lvl3pPr>
            <a:lvl4pPr indent="-101600" lvl="3" marL="1600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4pPr>
            <a:lvl5pPr indent="-101600" lvl="4" marL="20574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5pPr>
            <a:lvl6pPr indent="-101600" lvl="5" marL="25146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6pPr>
            <a:lvl7pPr indent="-101600" lvl="6" marL="29718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7pPr>
            <a:lvl8pPr indent="-101600" lvl="7" marL="34290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8pPr>
            <a:lvl9pPr indent="-101600" lvl="8" marL="3886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9pPr>
          </a:lstStyle>
          <a:p/>
        </p:txBody>
      </p:sp>
      <p:sp>
        <p:nvSpPr>
          <p:cNvPr id="37" name="Shape 37"/>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38" name="Shape 38"/>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39" name="Shape 39"/>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40" name="Shape 40"/>
        <p:cNvGrpSpPr/>
        <p:nvPr/>
      </p:nvGrpSpPr>
      <p:grpSpPr>
        <a:xfrm>
          <a:off x="0" y="0"/>
          <a:ext cx="0" cy="0"/>
          <a:chOff x="0" y="0"/>
          <a:chExt cx="0" cy="0"/>
        </a:xfrm>
      </p:grpSpPr>
      <p:sp>
        <p:nvSpPr>
          <p:cNvPr id="41" name="Shape 41"/>
          <p:cNvSpPr txBox="1"/>
          <p:nvPr>
            <p:ph type="title"/>
          </p:nvPr>
        </p:nvSpPr>
        <p:spPr>
          <a:xfrm>
            <a:off x="1792288" y="4800600"/>
            <a:ext cx="5486400" cy="566738"/>
          </a:xfrm>
          <a:prstGeom prst="rect">
            <a:avLst/>
          </a:prstGeom>
          <a:noFill/>
          <a:ln>
            <a:noFill/>
          </a:ln>
        </p:spPr>
        <p:txBody>
          <a:bodyPr anchorCtr="0" anchor="b" bIns="91425" lIns="91425" rIns="91425" wrap="square" tIns="91425"/>
          <a:lstStyle>
            <a:lvl1pPr indent="0" lvl="0" marL="0" marR="0" rtl="0" algn="l">
              <a:spcBef>
                <a:spcPts val="0"/>
              </a:spcBef>
              <a:spcAft>
                <a:spcPts val="0"/>
              </a:spcAft>
              <a:buNone/>
              <a:defRPr b="1" i="0" sz="20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42" name="Shape 42"/>
          <p:cNvSpPr/>
          <p:nvPr>
            <p:ph idx="2" type="pic"/>
          </p:nvPr>
        </p:nvSpPr>
        <p:spPr>
          <a:xfrm>
            <a:off x="1792288" y="612775"/>
            <a:ext cx="5486400" cy="4114800"/>
          </a:xfrm>
          <a:prstGeom prst="rect">
            <a:avLst/>
          </a:prstGeom>
          <a:noFill/>
          <a:ln>
            <a:noFill/>
          </a:ln>
        </p:spPr>
        <p:txBody>
          <a:bodyPr anchorCtr="0" anchor="t" bIns="91425" lIns="91425" rIns="91425" wrap="square" tIns="91425"/>
          <a:lstStyle>
            <a:lvl1pPr indent="0" lvl="0" marL="0" marR="0" rtl="0" algn="l">
              <a:spcBef>
                <a:spcPts val="640"/>
              </a:spcBef>
              <a:spcAft>
                <a:spcPts val="0"/>
              </a:spcAft>
              <a:buClr>
                <a:schemeClr val="dk1"/>
              </a:buClr>
              <a:buFont typeface="Times"/>
              <a:buNone/>
              <a:defRPr sz="3200">
                <a:solidFill>
                  <a:schemeClr val="dk1"/>
                </a:solidFill>
                <a:latin typeface="Times"/>
                <a:ea typeface="Times"/>
                <a:cs typeface="Times"/>
                <a:sym typeface="Times"/>
              </a:defRPr>
            </a:lvl1pPr>
            <a:lvl2pPr indent="0" lvl="1" marL="457200" marR="0" rtl="0" algn="l">
              <a:spcBef>
                <a:spcPts val="560"/>
              </a:spcBef>
              <a:spcAft>
                <a:spcPts val="0"/>
              </a:spcAft>
              <a:buClr>
                <a:schemeClr val="dk1"/>
              </a:buClr>
              <a:buFont typeface="Times"/>
              <a:buNone/>
              <a:defRPr b="0" i="0" sz="2800" u="none" cap="none" strike="noStrike">
                <a:solidFill>
                  <a:schemeClr val="dk1"/>
                </a:solidFill>
                <a:latin typeface="Times"/>
                <a:ea typeface="Times"/>
                <a:cs typeface="Times"/>
                <a:sym typeface="Times"/>
              </a:defRPr>
            </a:lvl2pPr>
            <a:lvl3pPr indent="0" lvl="2" marL="914400" marR="0" rtl="0" algn="l">
              <a:spcBef>
                <a:spcPts val="480"/>
              </a:spcBef>
              <a:spcAft>
                <a:spcPts val="0"/>
              </a:spcAft>
              <a:buClr>
                <a:schemeClr val="dk1"/>
              </a:buClr>
              <a:buFont typeface="Times"/>
              <a:buNone/>
              <a:defRPr b="0" i="0" sz="2400" u="none" cap="none" strike="noStrike">
                <a:solidFill>
                  <a:schemeClr val="dk1"/>
                </a:solidFill>
                <a:latin typeface="Times"/>
                <a:ea typeface="Times"/>
                <a:cs typeface="Times"/>
                <a:sym typeface="Times"/>
              </a:defRPr>
            </a:lvl3pPr>
            <a:lvl4pPr indent="0" lvl="3" marL="1371600" marR="0" rtl="0" algn="l">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4pPr>
            <a:lvl5pPr indent="0" lvl="4" marL="1828800" marR="0" rtl="0" algn="l">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5pPr>
            <a:lvl6pPr indent="0" lvl="5" marL="2286000" marR="0" rtl="0" algn="l">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6pPr>
            <a:lvl7pPr indent="0" lvl="6" marL="2743200" marR="0" rtl="0" algn="l">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7pPr>
            <a:lvl8pPr indent="0" lvl="7" marL="3200400" marR="0" rtl="0" algn="l">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8pPr>
            <a:lvl9pPr indent="0" lvl="8" marL="3657600" marR="0" rtl="0" algn="l">
              <a:spcBef>
                <a:spcPts val="400"/>
              </a:spcBef>
              <a:spcAft>
                <a:spcPts val="0"/>
              </a:spcAft>
              <a:buClr>
                <a:schemeClr val="dk1"/>
              </a:buClr>
              <a:buFont typeface="Times"/>
              <a:buNone/>
              <a:defRPr b="0" i="0" sz="2000" u="none" cap="none" strike="noStrike">
                <a:solidFill>
                  <a:schemeClr val="dk1"/>
                </a:solidFill>
                <a:latin typeface="Times"/>
                <a:ea typeface="Times"/>
                <a:cs typeface="Times"/>
                <a:sym typeface="Times"/>
              </a:defRPr>
            </a:lvl9pPr>
          </a:lstStyle>
          <a:p/>
        </p:txBody>
      </p:sp>
      <p:sp>
        <p:nvSpPr>
          <p:cNvPr id="43" name="Shape 43"/>
          <p:cNvSpPr txBox="1"/>
          <p:nvPr>
            <p:ph idx="1" type="body"/>
          </p:nvPr>
        </p:nvSpPr>
        <p:spPr>
          <a:xfrm>
            <a:off x="1792288" y="5367338"/>
            <a:ext cx="5486400" cy="804862"/>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dk1"/>
              </a:buClr>
              <a:buFont typeface="Times"/>
              <a:buNone/>
              <a:defRPr sz="1400">
                <a:solidFill>
                  <a:schemeClr val="dk1"/>
                </a:solidFill>
                <a:latin typeface="Times"/>
                <a:ea typeface="Times"/>
                <a:cs typeface="Times"/>
                <a:sym typeface="Times"/>
              </a:defRPr>
            </a:lvl1pPr>
            <a:lvl2pPr indent="0" lvl="1" marL="457200" marR="0" rtl="0" algn="l">
              <a:spcBef>
                <a:spcPts val="240"/>
              </a:spcBef>
              <a:spcAft>
                <a:spcPts val="0"/>
              </a:spcAft>
              <a:buClr>
                <a:schemeClr val="dk1"/>
              </a:buClr>
              <a:buFont typeface="Times"/>
              <a:buNone/>
              <a:defRPr b="0" i="0" sz="1200" u="none" cap="none" strike="noStrike">
                <a:solidFill>
                  <a:schemeClr val="dk1"/>
                </a:solidFill>
                <a:latin typeface="Times"/>
                <a:ea typeface="Times"/>
                <a:cs typeface="Times"/>
                <a:sym typeface="Times"/>
              </a:defRPr>
            </a:lvl2pPr>
            <a:lvl3pPr indent="0" lvl="2" marL="914400" marR="0" rtl="0" algn="l">
              <a:spcBef>
                <a:spcPts val="200"/>
              </a:spcBef>
              <a:spcAft>
                <a:spcPts val="0"/>
              </a:spcAft>
              <a:buClr>
                <a:schemeClr val="dk1"/>
              </a:buClr>
              <a:buFont typeface="Times"/>
              <a:buNone/>
              <a:defRPr b="0" i="0" sz="1000" u="none" cap="none" strike="noStrike">
                <a:solidFill>
                  <a:schemeClr val="dk1"/>
                </a:solidFill>
                <a:latin typeface="Times"/>
                <a:ea typeface="Times"/>
                <a:cs typeface="Times"/>
                <a:sym typeface="Times"/>
              </a:defRPr>
            </a:lvl3pPr>
            <a:lvl4pPr indent="0" lvl="3" marL="13716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4pPr>
            <a:lvl5pPr indent="0" lvl="4" marL="18288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5pPr>
            <a:lvl6pPr indent="0" lvl="5" marL="22860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6pPr>
            <a:lvl7pPr indent="0" lvl="6" marL="27432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7pPr>
            <a:lvl8pPr indent="0" lvl="7" marL="32004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8pPr>
            <a:lvl9pPr indent="0" lvl="8" marL="36576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9pPr>
          </a:lstStyle>
          <a:p/>
        </p:txBody>
      </p:sp>
      <p:sp>
        <p:nvSpPr>
          <p:cNvPr id="44" name="Shape 44"/>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45" name="Shape 45"/>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46" name="Shape 46"/>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47" name="Shape 47"/>
        <p:cNvGrpSpPr/>
        <p:nvPr/>
      </p:nvGrpSpPr>
      <p:grpSpPr>
        <a:xfrm>
          <a:off x="0" y="0"/>
          <a:ext cx="0" cy="0"/>
          <a:chOff x="0" y="0"/>
          <a:chExt cx="0" cy="0"/>
        </a:xfrm>
      </p:grpSpPr>
      <p:sp>
        <p:nvSpPr>
          <p:cNvPr id="48" name="Shape 48"/>
          <p:cNvSpPr txBox="1"/>
          <p:nvPr>
            <p:ph type="title"/>
          </p:nvPr>
        </p:nvSpPr>
        <p:spPr>
          <a:xfrm>
            <a:off x="457200" y="273050"/>
            <a:ext cx="3008313" cy="1162050"/>
          </a:xfrm>
          <a:prstGeom prst="rect">
            <a:avLst/>
          </a:prstGeom>
          <a:noFill/>
          <a:ln>
            <a:noFill/>
          </a:ln>
        </p:spPr>
        <p:txBody>
          <a:bodyPr anchorCtr="0" anchor="b" bIns="91425" lIns="91425" rIns="91425" wrap="square" tIns="91425"/>
          <a:lstStyle>
            <a:lvl1pPr indent="0" lvl="0" marL="0" marR="0" rtl="0" algn="l">
              <a:spcBef>
                <a:spcPts val="0"/>
              </a:spcBef>
              <a:spcAft>
                <a:spcPts val="0"/>
              </a:spcAft>
              <a:buNone/>
              <a:defRPr b="1" i="0" sz="20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49" name="Shape 49"/>
          <p:cNvSpPr txBox="1"/>
          <p:nvPr>
            <p:ph idx="1" type="body"/>
          </p:nvPr>
        </p:nvSpPr>
        <p:spPr>
          <a:xfrm>
            <a:off x="3575050" y="273050"/>
            <a:ext cx="5111750" cy="5853113"/>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Times"/>
              <a:buChar char="•"/>
              <a:defRPr sz="3200">
                <a:solidFill>
                  <a:schemeClr val="dk1"/>
                </a:solidFill>
                <a:latin typeface="Times"/>
                <a:ea typeface="Times"/>
                <a:cs typeface="Times"/>
                <a:sym typeface="Times"/>
              </a:defRPr>
            </a:lvl1pPr>
            <a:lvl2pPr indent="-107950" lvl="1" marL="742950" marR="0" rtl="0" algn="l">
              <a:spcBef>
                <a:spcPts val="560"/>
              </a:spcBef>
              <a:spcAft>
                <a:spcPts val="0"/>
              </a:spcAft>
              <a:buClr>
                <a:schemeClr val="dk1"/>
              </a:buClr>
              <a:buSzPct val="100000"/>
              <a:buFont typeface="Times"/>
              <a:buChar char="–"/>
              <a:defRPr b="0" i="0" sz="2800" u="none" cap="none" strike="noStrike">
                <a:solidFill>
                  <a:schemeClr val="dk1"/>
                </a:solidFill>
                <a:latin typeface="Times"/>
                <a:ea typeface="Times"/>
                <a:cs typeface="Times"/>
                <a:sym typeface="Times"/>
              </a:defRPr>
            </a:lvl2pPr>
            <a:lvl3pPr indent="-76200" lvl="2" marL="1143000" marR="0" rtl="0" algn="l">
              <a:spcBef>
                <a:spcPts val="480"/>
              </a:spcBef>
              <a:spcAft>
                <a:spcPts val="0"/>
              </a:spcAft>
              <a:buClr>
                <a:schemeClr val="dk1"/>
              </a:buClr>
              <a:buSzPct val="100000"/>
              <a:buFont typeface="Times"/>
              <a:buChar char="•"/>
              <a:defRPr b="0" i="0" sz="2400" u="none" cap="none" strike="noStrike">
                <a:solidFill>
                  <a:schemeClr val="dk1"/>
                </a:solidFill>
                <a:latin typeface="Times"/>
                <a:ea typeface="Times"/>
                <a:cs typeface="Times"/>
                <a:sym typeface="Times"/>
              </a:defRPr>
            </a:lvl3pPr>
            <a:lvl4pPr indent="-101600" lvl="3" marL="1600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4pPr>
            <a:lvl5pPr indent="-101600" lvl="4" marL="20574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5pPr>
            <a:lvl6pPr indent="-101600" lvl="5" marL="25146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6pPr>
            <a:lvl7pPr indent="-101600" lvl="6" marL="29718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7pPr>
            <a:lvl8pPr indent="-101600" lvl="7" marL="34290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8pPr>
            <a:lvl9pPr indent="-101600" lvl="8" marL="3886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9pPr>
          </a:lstStyle>
          <a:p/>
        </p:txBody>
      </p:sp>
      <p:sp>
        <p:nvSpPr>
          <p:cNvPr id="50" name="Shape 50"/>
          <p:cNvSpPr txBox="1"/>
          <p:nvPr>
            <p:ph idx="2" type="body"/>
          </p:nvPr>
        </p:nvSpPr>
        <p:spPr>
          <a:xfrm>
            <a:off x="457200" y="1435100"/>
            <a:ext cx="3008313" cy="4691063"/>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dk1"/>
              </a:buClr>
              <a:buFont typeface="Times"/>
              <a:buNone/>
              <a:defRPr sz="1400">
                <a:solidFill>
                  <a:schemeClr val="dk1"/>
                </a:solidFill>
                <a:latin typeface="Times"/>
                <a:ea typeface="Times"/>
                <a:cs typeface="Times"/>
                <a:sym typeface="Times"/>
              </a:defRPr>
            </a:lvl1pPr>
            <a:lvl2pPr indent="0" lvl="1" marL="457200" marR="0" rtl="0" algn="l">
              <a:spcBef>
                <a:spcPts val="240"/>
              </a:spcBef>
              <a:spcAft>
                <a:spcPts val="0"/>
              </a:spcAft>
              <a:buClr>
                <a:schemeClr val="dk1"/>
              </a:buClr>
              <a:buFont typeface="Times"/>
              <a:buNone/>
              <a:defRPr b="0" i="0" sz="1200" u="none" cap="none" strike="noStrike">
                <a:solidFill>
                  <a:schemeClr val="dk1"/>
                </a:solidFill>
                <a:latin typeface="Times"/>
                <a:ea typeface="Times"/>
                <a:cs typeface="Times"/>
                <a:sym typeface="Times"/>
              </a:defRPr>
            </a:lvl2pPr>
            <a:lvl3pPr indent="0" lvl="2" marL="914400" marR="0" rtl="0" algn="l">
              <a:spcBef>
                <a:spcPts val="200"/>
              </a:spcBef>
              <a:spcAft>
                <a:spcPts val="0"/>
              </a:spcAft>
              <a:buClr>
                <a:schemeClr val="dk1"/>
              </a:buClr>
              <a:buFont typeface="Times"/>
              <a:buNone/>
              <a:defRPr b="0" i="0" sz="1000" u="none" cap="none" strike="noStrike">
                <a:solidFill>
                  <a:schemeClr val="dk1"/>
                </a:solidFill>
                <a:latin typeface="Times"/>
                <a:ea typeface="Times"/>
                <a:cs typeface="Times"/>
                <a:sym typeface="Times"/>
              </a:defRPr>
            </a:lvl3pPr>
            <a:lvl4pPr indent="0" lvl="3" marL="13716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4pPr>
            <a:lvl5pPr indent="0" lvl="4" marL="18288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5pPr>
            <a:lvl6pPr indent="0" lvl="5" marL="22860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6pPr>
            <a:lvl7pPr indent="0" lvl="6" marL="27432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7pPr>
            <a:lvl8pPr indent="0" lvl="7" marL="32004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8pPr>
            <a:lvl9pPr indent="0" lvl="8" marL="3657600" marR="0" rtl="0" algn="l">
              <a:spcBef>
                <a:spcPts val="180"/>
              </a:spcBef>
              <a:spcAft>
                <a:spcPts val="0"/>
              </a:spcAft>
              <a:buClr>
                <a:schemeClr val="dk1"/>
              </a:buClr>
              <a:buFont typeface="Times"/>
              <a:buNone/>
              <a:defRPr b="0" i="0" sz="900" u="none" cap="none" strike="noStrike">
                <a:solidFill>
                  <a:schemeClr val="dk1"/>
                </a:solidFill>
                <a:latin typeface="Times"/>
                <a:ea typeface="Times"/>
                <a:cs typeface="Times"/>
                <a:sym typeface="Times"/>
              </a:defRPr>
            </a:lvl9pPr>
          </a:lstStyle>
          <a:p/>
        </p:txBody>
      </p:sp>
      <p:sp>
        <p:nvSpPr>
          <p:cNvPr id="51" name="Shape 51"/>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52" name="Shape 52"/>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53" name="Shape 53"/>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56" name="Shape 56"/>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57" name="Shape 57"/>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58" name="Shape 58"/>
        <p:cNvGrpSpPr/>
        <p:nvPr/>
      </p:nvGrpSpPr>
      <p:grpSpPr>
        <a:xfrm>
          <a:off x="0" y="0"/>
          <a:ext cx="0" cy="0"/>
          <a:chOff x="0" y="0"/>
          <a:chExt cx="0" cy="0"/>
        </a:xfrm>
      </p:grpSpPr>
      <p:sp>
        <p:nvSpPr>
          <p:cNvPr id="59" name="Shape 59"/>
          <p:cNvSpPr txBox="1"/>
          <p:nvPr>
            <p:ph type="title"/>
          </p:nvPr>
        </p:nvSpPr>
        <p:spPr>
          <a:xfrm>
            <a:off x="685800" y="609600"/>
            <a:ext cx="77724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60" name="Shape 60"/>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61" name="Shape 61"/>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62" name="Shape 62"/>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63" name="Shape 63"/>
        <p:cNvGrpSpPr/>
        <p:nvPr/>
      </p:nvGrpSpPr>
      <p:grpSpPr>
        <a:xfrm>
          <a:off x="0" y="0"/>
          <a:ext cx="0" cy="0"/>
          <a:chOff x="0" y="0"/>
          <a:chExt cx="0" cy="0"/>
        </a:xfrm>
      </p:grpSpPr>
      <p:sp>
        <p:nvSpPr>
          <p:cNvPr id="64" name="Shape 64"/>
          <p:cNvSpPr txBox="1"/>
          <p:nvPr>
            <p:ph type="title"/>
          </p:nvPr>
        </p:nvSpPr>
        <p:spPr>
          <a:xfrm>
            <a:off x="457200" y="274638"/>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65" name="Shape 65"/>
          <p:cNvSpPr txBox="1"/>
          <p:nvPr>
            <p:ph idx="1" type="body"/>
          </p:nvPr>
        </p:nvSpPr>
        <p:spPr>
          <a:xfrm>
            <a:off x="457200" y="1535113"/>
            <a:ext cx="4040188"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dk1"/>
              </a:buClr>
              <a:buFont typeface="Times"/>
              <a:buNone/>
              <a:defRPr b="1" sz="2400">
                <a:solidFill>
                  <a:schemeClr val="dk1"/>
                </a:solidFill>
                <a:latin typeface="Times"/>
                <a:ea typeface="Times"/>
                <a:cs typeface="Times"/>
                <a:sym typeface="Times"/>
              </a:defRPr>
            </a:lvl1pPr>
            <a:lvl2pPr indent="0" lvl="1" marL="457200" marR="0" rtl="0" algn="l">
              <a:spcBef>
                <a:spcPts val="400"/>
              </a:spcBef>
              <a:spcAft>
                <a:spcPts val="0"/>
              </a:spcAft>
              <a:buClr>
                <a:schemeClr val="dk1"/>
              </a:buClr>
              <a:buFont typeface="Times"/>
              <a:buNone/>
              <a:defRPr b="1" i="0" sz="2000" u="none" cap="none" strike="noStrike">
                <a:solidFill>
                  <a:schemeClr val="dk1"/>
                </a:solidFill>
                <a:latin typeface="Times"/>
                <a:ea typeface="Times"/>
                <a:cs typeface="Times"/>
                <a:sym typeface="Times"/>
              </a:defRPr>
            </a:lvl2pPr>
            <a:lvl3pPr indent="0" lvl="2" marL="914400" marR="0" rtl="0" algn="l">
              <a:spcBef>
                <a:spcPts val="360"/>
              </a:spcBef>
              <a:spcAft>
                <a:spcPts val="0"/>
              </a:spcAft>
              <a:buClr>
                <a:schemeClr val="dk1"/>
              </a:buClr>
              <a:buFont typeface="Times"/>
              <a:buNone/>
              <a:defRPr b="1" i="0" sz="1800" u="none" cap="none" strike="noStrike">
                <a:solidFill>
                  <a:schemeClr val="dk1"/>
                </a:solidFill>
                <a:latin typeface="Times"/>
                <a:ea typeface="Times"/>
                <a:cs typeface="Times"/>
                <a:sym typeface="Times"/>
              </a:defRPr>
            </a:lvl3pPr>
            <a:lvl4pPr indent="0" lvl="3" marL="13716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4pPr>
            <a:lvl5pPr indent="0" lvl="4" marL="18288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5pPr>
            <a:lvl6pPr indent="0" lvl="5" marL="22860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6pPr>
            <a:lvl7pPr indent="0" lvl="6" marL="27432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7pPr>
            <a:lvl8pPr indent="0" lvl="7" marL="32004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8pPr>
            <a:lvl9pPr indent="0" lvl="8" marL="36576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9pPr>
          </a:lstStyle>
          <a:p/>
        </p:txBody>
      </p:sp>
      <p:sp>
        <p:nvSpPr>
          <p:cNvPr id="66" name="Shape 66"/>
          <p:cNvSpPr txBox="1"/>
          <p:nvPr>
            <p:ph idx="2" type="body"/>
          </p:nvPr>
        </p:nvSpPr>
        <p:spPr>
          <a:xfrm>
            <a:off x="457200" y="2174875"/>
            <a:ext cx="4040188" cy="3951288"/>
          </a:xfrm>
          <a:prstGeom prst="rect">
            <a:avLst/>
          </a:prstGeom>
          <a:noFill/>
          <a:ln>
            <a:noFill/>
          </a:ln>
        </p:spPr>
        <p:txBody>
          <a:bodyPr anchorCtr="0" anchor="t" bIns="91425" lIns="91425" rIns="91425" wrap="square" tIns="91425"/>
          <a:lstStyle>
            <a:lvl1pPr indent="-190500" lvl="0" marL="342900" marR="0" rtl="0" algn="l">
              <a:spcBef>
                <a:spcPts val="480"/>
              </a:spcBef>
              <a:spcAft>
                <a:spcPts val="0"/>
              </a:spcAft>
              <a:buClr>
                <a:schemeClr val="dk1"/>
              </a:buClr>
              <a:buSzPct val="100000"/>
              <a:buFont typeface="Times"/>
              <a:buChar char="•"/>
              <a:defRPr sz="2400">
                <a:solidFill>
                  <a:schemeClr val="dk1"/>
                </a:solidFill>
                <a:latin typeface="Times"/>
                <a:ea typeface="Times"/>
                <a:cs typeface="Times"/>
                <a:sym typeface="Times"/>
              </a:defRPr>
            </a:lvl1pPr>
            <a:lvl2pPr indent="-158750" lvl="1" marL="74295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2pPr>
            <a:lvl3pPr indent="-114300" lvl="2" marL="11430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3pPr>
            <a:lvl4pPr indent="-127000" lvl="3" marL="16002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4pPr>
            <a:lvl5pPr indent="-127000" lvl="4" marL="20574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5pPr>
            <a:lvl6pPr indent="-127000" lvl="5" marL="25146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6pPr>
            <a:lvl7pPr indent="-127000" lvl="6" marL="29718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7pPr>
            <a:lvl8pPr indent="-127000" lvl="7" marL="34290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8pPr>
            <a:lvl9pPr indent="-127000" lvl="8" marL="38862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9pPr>
          </a:lstStyle>
          <a:p/>
        </p:txBody>
      </p:sp>
      <p:sp>
        <p:nvSpPr>
          <p:cNvPr id="67" name="Shape 67"/>
          <p:cNvSpPr txBox="1"/>
          <p:nvPr>
            <p:ph idx="3" type="body"/>
          </p:nvPr>
        </p:nvSpPr>
        <p:spPr>
          <a:xfrm>
            <a:off x="4645025" y="1535113"/>
            <a:ext cx="4041775"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dk1"/>
              </a:buClr>
              <a:buFont typeface="Times"/>
              <a:buNone/>
              <a:defRPr b="1" sz="2400">
                <a:solidFill>
                  <a:schemeClr val="dk1"/>
                </a:solidFill>
                <a:latin typeface="Times"/>
                <a:ea typeface="Times"/>
                <a:cs typeface="Times"/>
                <a:sym typeface="Times"/>
              </a:defRPr>
            </a:lvl1pPr>
            <a:lvl2pPr indent="0" lvl="1" marL="457200" marR="0" rtl="0" algn="l">
              <a:spcBef>
                <a:spcPts val="400"/>
              </a:spcBef>
              <a:spcAft>
                <a:spcPts val="0"/>
              </a:spcAft>
              <a:buClr>
                <a:schemeClr val="dk1"/>
              </a:buClr>
              <a:buFont typeface="Times"/>
              <a:buNone/>
              <a:defRPr b="1" i="0" sz="2000" u="none" cap="none" strike="noStrike">
                <a:solidFill>
                  <a:schemeClr val="dk1"/>
                </a:solidFill>
                <a:latin typeface="Times"/>
                <a:ea typeface="Times"/>
                <a:cs typeface="Times"/>
                <a:sym typeface="Times"/>
              </a:defRPr>
            </a:lvl2pPr>
            <a:lvl3pPr indent="0" lvl="2" marL="914400" marR="0" rtl="0" algn="l">
              <a:spcBef>
                <a:spcPts val="360"/>
              </a:spcBef>
              <a:spcAft>
                <a:spcPts val="0"/>
              </a:spcAft>
              <a:buClr>
                <a:schemeClr val="dk1"/>
              </a:buClr>
              <a:buFont typeface="Times"/>
              <a:buNone/>
              <a:defRPr b="1" i="0" sz="1800" u="none" cap="none" strike="noStrike">
                <a:solidFill>
                  <a:schemeClr val="dk1"/>
                </a:solidFill>
                <a:latin typeface="Times"/>
                <a:ea typeface="Times"/>
                <a:cs typeface="Times"/>
                <a:sym typeface="Times"/>
              </a:defRPr>
            </a:lvl3pPr>
            <a:lvl4pPr indent="0" lvl="3" marL="13716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4pPr>
            <a:lvl5pPr indent="0" lvl="4" marL="18288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5pPr>
            <a:lvl6pPr indent="0" lvl="5" marL="22860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6pPr>
            <a:lvl7pPr indent="0" lvl="6" marL="27432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7pPr>
            <a:lvl8pPr indent="0" lvl="7" marL="32004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8pPr>
            <a:lvl9pPr indent="0" lvl="8" marL="3657600" marR="0" rtl="0" algn="l">
              <a:spcBef>
                <a:spcPts val="320"/>
              </a:spcBef>
              <a:spcAft>
                <a:spcPts val="0"/>
              </a:spcAft>
              <a:buClr>
                <a:schemeClr val="dk1"/>
              </a:buClr>
              <a:buFont typeface="Times"/>
              <a:buNone/>
              <a:defRPr b="1" i="0" sz="1600" u="none" cap="none" strike="noStrike">
                <a:solidFill>
                  <a:schemeClr val="dk1"/>
                </a:solidFill>
                <a:latin typeface="Times"/>
                <a:ea typeface="Times"/>
                <a:cs typeface="Times"/>
                <a:sym typeface="Times"/>
              </a:defRPr>
            </a:lvl9pPr>
          </a:lstStyle>
          <a:p/>
        </p:txBody>
      </p:sp>
      <p:sp>
        <p:nvSpPr>
          <p:cNvPr id="68" name="Shape 68"/>
          <p:cNvSpPr txBox="1"/>
          <p:nvPr>
            <p:ph idx="4" type="body"/>
          </p:nvPr>
        </p:nvSpPr>
        <p:spPr>
          <a:xfrm>
            <a:off x="4645025" y="2174875"/>
            <a:ext cx="4041775" cy="3951288"/>
          </a:xfrm>
          <a:prstGeom prst="rect">
            <a:avLst/>
          </a:prstGeom>
          <a:noFill/>
          <a:ln>
            <a:noFill/>
          </a:ln>
        </p:spPr>
        <p:txBody>
          <a:bodyPr anchorCtr="0" anchor="t" bIns="91425" lIns="91425" rIns="91425" wrap="square" tIns="91425"/>
          <a:lstStyle>
            <a:lvl1pPr indent="-190500" lvl="0" marL="342900" marR="0" rtl="0" algn="l">
              <a:spcBef>
                <a:spcPts val="480"/>
              </a:spcBef>
              <a:spcAft>
                <a:spcPts val="0"/>
              </a:spcAft>
              <a:buClr>
                <a:schemeClr val="dk1"/>
              </a:buClr>
              <a:buSzPct val="100000"/>
              <a:buFont typeface="Times"/>
              <a:buChar char="•"/>
              <a:defRPr sz="2400">
                <a:solidFill>
                  <a:schemeClr val="dk1"/>
                </a:solidFill>
                <a:latin typeface="Times"/>
                <a:ea typeface="Times"/>
                <a:cs typeface="Times"/>
                <a:sym typeface="Times"/>
              </a:defRPr>
            </a:lvl1pPr>
            <a:lvl2pPr indent="-158750" lvl="1" marL="74295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2pPr>
            <a:lvl3pPr indent="-114300" lvl="2" marL="1143000" marR="0" rtl="0" algn="l">
              <a:spcBef>
                <a:spcPts val="360"/>
              </a:spcBef>
              <a:spcAft>
                <a:spcPts val="0"/>
              </a:spcAft>
              <a:buClr>
                <a:schemeClr val="dk1"/>
              </a:buClr>
              <a:buSzPct val="100000"/>
              <a:buFont typeface="Times"/>
              <a:buChar char="•"/>
              <a:defRPr b="0" i="0" sz="1800" u="none" cap="none" strike="noStrike">
                <a:solidFill>
                  <a:schemeClr val="dk1"/>
                </a:solidFill>
                <a:latin typeface="Times"/>
                <a:ea typeface="Times"/>
                <a:cs typeface="Times"/>
                <a:sym typeface="Times"/>
              </a:defRPr>
            </a:lvl3pPr>
            <a:lvl4pPr indent="-127000" lvl="3" marL="16002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4pPr>
            <a:lvl5pPr indent="-127000" lvl="4" marL="20574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5pPr>
            <a:lvl6pPr indent="-127000" lvl="5" marL="25146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6pPr>
            <a:lvl7pPr indent="-127000" lvl="6" marL="29718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7pPr>
            <a:lvl8pPr indent="-127000" lvl="7" marL="34290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8pPr>
            <a:lvl9pPr indent="-127000" lvl="8" marL="3886200" marR="0" rtl="0" algn="l">
              <a:spcBef>
                <a:spcPts val="320"/>
              </a:spcBef>
              <a:spcAft>
                <a:spcPts val="0"/>
              </a:spcAft>
              <a:buClr>
                <a:schemeClr val="dk1"/>
              </a:buClr>
              <a:buSzPct val="100000"/>
              <a:buFont typeface="Times"/>
              <a:buChar char="»"/>
              <a:defRPr b="0" i="0" sz="1600" u="none" cap="none" strike="noStrike">
                <a:solidFill>
                  <a:schemeClr val="dk1"/>
                </a:solidFill>
                <a:latin typeface="Times"/>
                <a:ea typeface="Times"/>
                <a:cs typeface="Times"/>
                <a:sym typeface="Times"/>
              </a:defRPr>
            </a:lvl9pPr>
          </a:lstStyle>
          <a:p/>
        </p:txBody>
      </p:sp>
      <p:sp>
        <p:nvSpPr>
          <p:cNvPr id="69" name="Shape 69"/>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70" name="Shape 70"/>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71" name="Shape 71"/>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a:solidFill>
                  <a:schemeClr val="dk1"/>
                </a:solidFill>
                <a:latin typeface="Times"/>
                <a:ea typeface="Times"/>
                <a:cs typeface="Times"/>
                <a:sym typeface="Times"/>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11" Type="http://schemas.openxmlformats.org/officeDocument/2006/relationships/theme" Target="../theme/theme5.xml"/><Relationship Id="rId10" Type="http://schemas.openxmlformats.org/officeDocument/2006/relationships/slideLayout" Target="../slideLayouts/slideLayout22.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685800" y="609600"/>
            <a:ext cx="77724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Times"/>
                <a:ea typeface="Times"/>
                <a:cs typeface="Times"/>
                <a:sym typeface="Times"/>
              </a:defRPr>
            </a:lvl1pPr>
            <a:lvl2pPr indent="0" lvl="1" marL="0" marR="0" rtl="0" algn="ctr">
              <a:spcBef>
                <a:spcPts val="0"/>
              </a:spcBef>
              <a:spcAft>
                <a:spcPts val="0"/>
              </a:spcAft>
              <a:buNone/>
              <a:defRPr b="0" i="0" sz="4400" u="none" cap="none" strike="noStrike">
                <a:solidFill>
                  <a:schemeClr val="dk2"/>
                </a:solidFill>
                <a:latin typeface="Times"/>
                <a:ea typeface="Times"/>
                <a:cs typeface="Times"/>
                <a:sym typeface="Times"/>
              </a:defRPr>
            </a:lvl2pPr>
            <a:lvl3pPr indent="0" lvl="2" marL="0" marR="0" rtl="0" algn="ctr">
              <a:spcBef>
                <a:spcPts val="0"/>
              </a:spcBef>
              <a:spcAft>
                <a:spcPts val="0"/>
              </a:spcAft>
              <a:buNone/>
              <a:defRPr b="0" i="0" sz="4400" u="none" cap="none" strike="noStrike">
                <a:solidFill>
                  <a:schemeClr val="dk2"/>
                </a:solidFill>
                <a:latin typeface="Times"/>
                <a:ea typeface="Times"/>
                <a:cs typeface="Times"/>
                <a:sym typeface="Times"/>
              </a:defRPr>
            </a:lvl3pPr>
            <a:lvl4pPr indent="0" lvl="3" marL="0" marR="0" rtl="0" algn="ctr">
              <a:spcBef>
                <a:spcPts val="0"/>
              </a:spcBef>
              <a:spcAft>
                <a:spcPts val="0"/>
              </a:spcAft>
              <a:buNone/>
              <a:defRPr b="0" i="0" sz="4400" u="none" cap="none" strike="noStrike">
                <a:solidFill>
                  <a:schemeClr val="dk2"/>
                </a:solidFill>
                <a:latin typeface="Times"/>
                <a:ea typeface="Times"/>
                <a:cs typeface="Times"/>
                <a:sym typeface="Times"/>
              </a:defRPr>
            </a:lvl4pPr>
            <a:lvl5pPr indent="0" lvl="4" marL="0" marR="0" rtl="0" algn="ctr">
              <a:spcBef>
                <a:spcPts val="0"/>
              </a:spcBef>
              <a:spcAft>
                <a:spcPts val="0"/>
              </a:spcAft>
              <a:buNone/>
              <a:defRPr b="0" i="0" sz="4400" u="none" cap="none" strike="noStrike">
                <a:solidFill>
                  <a:schemeClr val="dk2"/>
                </a:solidFill>
                <a:latin typeface="Times"/>
                <a:ea typeface="Times"/>
                <a:cs typeface="Times"/>
                <a:sym typeface="Times"/>
              </a:defRPr>
            </a:lvl5pPr>
            <a:lvl6pPr indent="0" lvl="5" marL="457200" marR="0" rtl="0" algn="ctr">
              <a:spcBef>
                <a:spcPts val="0"/>
              </a:spcBef>
              <a:spcAft>
                <a:spcPts val="0"/>
              </a:spcAft>
              <a:buNone/>
              <a:defRPr b="0" i="0" sz="4400" u="none" cap="none" strike="noStrike">
                <a:solidFill>
                  <a:schemeClr val="dk2"/>
                </a:solidFill>
                <a:latin typeface="Times"/>
                <a:ea typeface="Times"/>
                <a:cs typeface="Times"/>
                <a:sym typeface="Times"/>
              </a:defRPr>
            </a:lvl6pPr>
            <a:lvl7pPr indent="0" lvl="6" marL="914400" marR="0" rtl="0" algn="ctr">
              <a:spcBef>
                <a:spcPts val="0"/>
              </a:spcBef>
              <a:spcAft>
                <a:spcPts val="0"/>
              </a:spcAft>
              <a:buNone/>
              <a:defRPr b="0" i="0" sz="4400" u="none" cap="none" strike="noStrike">
                <a:solidFill>
                  <a:schemeClr val="dk2"/>
                </a:solidFill>
                <a:latin typeface="Times"/>
                <a:ea typeface="Times"/>
                <a:cs typeface="Times"/>
                <a:sym typeface="Times"/>
              </a:defRPr>
            </a:lvl7pPr>
            <a:lvl8pPr indent="0" lvl="7" marL="1371600" marR="0" rtl="0" algn="ctr">
              <a:spcBef>
                <a:spcPts val="0"/>
              </a:spcBef>
              <a:spcAft>
                <a:spcPts val="0"/>
              </a:spcAft>
              <a:buNone/>
              <a:defRPr b="0" i="0" sz="4400" u="none" cap="none" strike="noStrike">
                <a:solidFill>
                  <a:schemeClr val="dk2"/>
                </a:solidFill>
                <a:latin typeface="Times"/>
                <a:ea typeface="Times"/>
                <a:cs typeface="Times"/>
                <a:sym typeface="Times"/>
              </a:defRPr>
            </a:lvl8pPr>
            <a:lvl9pPr indent="0" lvl="8" marL="1828800" marR="0" rtl="0" algn="ctr">
              <a:spcBef>
                <a:spcPts val="0"/>
              </a:spcBef>
              <a:spcAft>
                <a:spcPts val="0"/>
              </a:spcAft>
              <a:buNone/>
              <a:defRPr b="0" i="0" sz="4400" u="none" cap="none" strike="noStrike">
                <a:solidFill>
                  <a:schemeClr val="dk2"/>
                </a:solidFill>
                <a:latin typeface="Times"/>
                <a:ea typeface="Times"/>
                <a:cs typeface="Times"/>
                <a:sym typeface="Times"/>
              </a:defRPr>
            </a:lvl9pPr>
          </a:lstStyle>
          <a:p/>
        </p:txBody>
      </p:sp>
      <p:sp>
        <p:nvSpPr>
          <p:cNvPr id="11" name="Shape 11"/>
          <p:cNvSpPr txBox="1"/>
          <p:nvPr>
            <p:ph idx="1" type="body"/>
          </p:nvPr>
        </p:nvSpPr>
        <p:spPr>
          <a:xfrm>
            <a:off x="685800" y="1981200"/>
            <a:ext cx="7772400" cy="4114800"/>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Times"/>
              <a:buChar char="•"/>
              <a:defRPr b="0" i="0" sz="3200" u="none" cap="none" strike="noStrike">
                <a:solidFill>
                  <a:schemeClr val="dk1"/>
                </a:solidFill>
                <a:latin typeface="Times"/>
                <a:ea typeface="Times"/>
                <a:cs typeface="Times"/>
                <a:sym typeface="Times"/>
              </a:defRPr>
            </a:lvl1pPr>
            <a:lvl2pPr indent="-107950" lvl="1" marL="742950" marR="0" rtl="0" algn="l">
              <a:spcBef>
                <a:spcPts val="560"/>
              </a:spcBef>
              <a:spcAft>
                <a:spcPts val="0"/>
              </a:spcAft>
              <a:buClr>
                <a:schemeClr val="dk1"/>
              </a:buClr>
              <a:buSzPct val="100000"/>
              <a:buFont typeface="Times"/>
              <a:buChar char="–"/>
              <a:defRPr b="0" i="0" sz="2800" u="none" cap="none" strike="noStrike">
                <a:solidFill>
                  <a:schemeClr val="dk1"/>
                </a:solidFill>
                <a:latin typeface="Times"/>
                <a:ea typeface="Times"/>
                <a:cs typeface="Times"/>
                <a:sym typeface="Times"/>
              </a:defRPr>
            </a:lvl2pPr>
            <a:lvl3pPr indent="-76200" lvl="2" marL="1143000" marR="0" rtl="0" algn="l">
              <a:spcBef>
                <a:spcPts val="480"/>
              </a:spcBef>
              <a:spcAft>
                <a:spcPts val="0"/>
              </a:spcAft>
              <a:buClr>
                <a:schemeClr val="dk1"/>
              </a:buClr>
              <a:buSzPct val="100000"/>
              <a:buFont typeface="Times"/>
              <a:buChar char="•"/>
              <a:defRPr b="0" i="0" sz="2400" u="none" cap="none" strike="noStrike">
                <a:solidFill>
                  <a:schemeClr val="dk1"/>
                </a:solidFill>
                <a:latin typeface="Times"/>
                <a:ea typeface="Times"/>
                <a:cs typeface="Times"/>
                <a:sym typeface="Times"/>
              </a:defRPr>
            </a:lvl3pPr>
            <a:lvl4pPr indent="-101600" lvl="3" marL="1600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4pPr>
            <a:lvl5pPr indent="-101600" lvl="4" marL="20574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5pPr>
            <a:lvl6pPr indent="-101600" lvl="5" marL="25146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6pPr>
            <a:lvl7pPr indent="-101600" lvl="6" marL="29718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7pPr>
            <a:lvl8pPr indent="-101600" lvl="7" marL="34290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8pPr>
            <a:lvl9pPr indent="-101600" lvl="8" marL="3886200" marR="0" rtl="0" algn="l">
              <a:spcBef>
                <a:spcPts val="400"/>
              </a:spcBef>
              <a:spcAft>
                <a:spcPts val="0"/>
              </a:spcAft>
              <a:buClr>
                <a:schemeClr val="dk1"/>
              </a:buClr>
              <a:buSzPct val="100000"/>
              <a:buFont typeface="Times"/>
              <a:buChar char="»"/>
              <a:defRPr b="0" i="0" sz="2000" u="none" cap="none" strike="noStrike">
                <a:solidFill>
                  <a:schemeClr val="dk1"/>
                </a:solidFill>
                <a:latin typeface="Times"/>
                <a:ea typeface="Times"/>
                <a:cs typeface="Times"/>
                <a:sym typeface="Times"/>
              </a:defRPr>
            </a:lvl9pPr>
          </a:lstStyle>
          <a:p/>
        </p:txBody>
      </p:sp>
      <p:sp>
        <p:nvSpPr>
          <p:cNvPr id="12" name="Shape 12"/>
          <p:cNvSpPr txBox="1"/>
          <p:nvPr>
            <p:ph idx="10" type="dt"/>
          </p:nvPr>
        </p:nvSpPr>
        <p:spPr>
          <a:xfrm>
            <a:off x="68580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3" name="Shape 13"/>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4" name="Shape 14"/>
          <p:cNvSpPr txBox="1"/>
          <p:nvPr>
            <p:ph idx="12" type="sldNum"/>
          </p:nvPr>
        </p:nvSpPr>
        <p:spPr>
          <a:xfrm>
            <a:off x="6553200" y="6248400"/>
            <a:ext cx="1905000" cy="45720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Times"/>
              <a:buNone/>
            </a:pPr>
            <a:fld id="{00000000-1234-1234-1234-123412341234}" type="slidenum">
              <a:rPr b="0" i="0" lang="en-US" sz="1400" u="none" cap="none" strike="noStrike">
                <a:solidFill>
                  <a:schemeClr val="dk1"/>
                </a:solidFill>
                <a:latin typeface="Times"/>
                <a:ea typeface="Times"/>
                <a:cs typeface="Times"/>
                <a:sym typeface="Times"/>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84" name="Shape 84"/>
        <p:cNvGrpSpPr/>
        <p:nvPr/>
      </p:nvGrpSpPr>
      <p:grpSpPr>
        <a:xfrm>
          <a:off x="0" y="0"/>
          <a:ext cx="0" cy="0"/>
          <a:chOff x="0" y="0"/>
          <a:chExt cx="0" cy="0"/>
        </a:xfrm>
      </p:grpSpPr>
      <p:grpSp>
        <p:nvGrpSpPr>
          <p:cNvPr id="85" name="Shape 85"/>
          <p:cNvGrpSpPr/>
          <p:nvPr/>
        </p:nvGrpSpPr>
        <p:grpSpPr>
          <a:xfrm>
            <a:off x="0" y="0"/>
            <a:ext cx="8458200" cy="5943600"/>
            <a:chOff x="0" y="0"/>
            <a:chExt cx="8458200" cy="5943600"/>
          </a:xfrm>
        </p:grpSpPr>
        <p:sp>
          <p:nvSpPr>
            <p:cNvPr id="86" name="Shape 86"/>
            <p:cNvSpPr/>
            <p:nvPr/>
          </p:nvSpPr>
          <p:spPr>
            <a:xfrm>
              <a:off x="0" y="2286000"/>
              <a:ext cx="8183562" cy="3657600"/>
            </a:xfrm>
            <a:custGeom>
              <a:pathLst>
                <a:path extrusionOk="0" h="120000" w="120000">
                  <a:moveTo>
                    <a:pt x="119976" y="92135"/>
                  </a:moveTo>
                  <a:lnTo>
                    <a:pt x="0" y="120000"/>
                  </a:lnTo>
                  <a:lnTo>
                    <a:pt x="0" y="65208"/>
                  </a:lnTo>
                  <a:lnTo>
                    <a:pt x="120000" y="0"/>
                  </a:lnTo>
                  <a:lnTo>
                    <a:pt x="120000" y="73750"/>
                  </a:lnTo>
                  <a:lnTo>
                    <a:pt x="119976" y="92135"/>
                  </a:lnTo>
                  <a:close/>
                </a:path>
              </a:pathLst>
            </a:custGeom>
            <a:gradFill>
              <a:gsLst>
                <a:gs pos="0">
                  <a:srgbClr val="610000"/>
                </a:gs>
                <a:gs pos="100000">
                  <a:schemeClr val="dk2"/>
                </a:gs>
              </a:gsLst>
              <a:lin ang="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None/>
              </a:pPr>
              <a:r>
                <a:t/>
              </a:r>
              <a:endParaRPr b="0" i="0" sz="2400" u="none">
                <a:solidFill>
                  <a:schemeClr val="lt1"/>
                </a:solidFill>
                <a:latin typeface="Times"/>
                <a:ea typeface="Times"/>
                <a:cs typeface="Times"/>
                <a:sym typeface="Times"/>
              </a:endParaRPr>
            </a:p>
          </p:txBody>
        </p:sp>
        <p:sp>
          <p:nvSpPr>
            <p:cNvPr id="87" name="Shape 87"/>
            <p:cNvSpPr/>
            <p:nvPr/>
          </p:nvSpPr>
          <p:spPr>
            <a:xfrm>
              <a:off x="0" y="0"/>
              <a:ext cx="8458200" cy="5856287"/>
            </a:xfrm>
            <a:custGeom>
              <a:pathLst>
                <a:path extrusionOk="0" h="120000" w="120000">
                  <a:moveTo>
                    <a:pt x="119617" y="104386"/>
                  </a:moveTo>
                  <a:lnTo>
                    <a:pt x="0" y="120000"/>
                  </a:lnTo>
                  <a:lnTo>
                    <a:pt x="0" y="292"/>
                  </a:lnTo>
                  <a:lnTo>
                    <a:pt x="120000" y="0"/>
                  </a:lnTo>
                  <a:lnTo>
                    <a:pt x="119617" y="104386"/>
                  </a:lnTo>
                  <a:close/>
                </a:path>
              </a:pathLst>
            </a:custGeom>
            <a:gradFill>
              <a:gsLst>
                <a:gs pos="0">
                  <a:schemeClr val="dk1"/>
                </a:gs>
                <a:gs pos="100000">
                  <a:schemeClr val="dk2"/>
                </a:gs>
              </a:gsLst>
              <a:lin ang="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None/>
              </a:pPr>
              <a:r>
                <a:t/>
              </a:r>
              <a:endParaRPr b="0" i="0" sz="2400" u="none">
                <a:solidFill>
                  <a:schemeClr val="lt1"/>
                </a:solidFill>
                <a:latin typeface="Times"/>
                <a:ea typeface="Times"/>
                <a:cs typeface="Times"/>
                <a:sym typeface="Times"/>
              </a:endParaRPr>
            </a:p>
          </p:txBody>
        </p:sp>
      </p:grpSp>
      <p:sp>
        <p:nvSpPr>
          <p:cNvPr id="88" name="Shape 88"/>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89" name="Shape 89"/>
          <p:cNvSpPr txBox="1"/>
          <p:nvPr>
            <p:ph idx="1" type="body"/>
          </p:nvPr>
        </p:nvSpPr>
        <p:spPr>
          <a:xfrm>
            <a:off x="457200" y="1600200"/>
            <a:ext cx="8229600" cy="4495800"/>
          </a:xfrm>
          <a:prstGeom prst="rect">
            <a:avLst/>
          </a:prstGeom>
          <a:noFill/>
          <a:ln>
            <a:noFill/>
          </a:ln>
        </p:spPr>
        <p:txBody>
          <a:bodyPr anchorCtr="0" anchor="t" bIns="91425" lIns="91425" rIns="91425" wrap="square" tIns="91425"/>
          <a:lstStyle>
            <a:lvl1pPr indent="-180340" lvl="0" marL="342900" marR="0" rtl="0" algn="l">
              <a:spcBef>
                <a:spcPts val="640"/>
              </a:spcBef>
              <a:spcAft>
                <a:spcPts val="0"/>
              </a:spcAft>
              <a:buClr>
                <a:schemeClr val="hlink"/>
              </a:buClr>
              <a:buSzPct val="80000"/>
              <a:buFont typeface="Noto Sans Symbols"/>
              <a:buChar char="■"/>
              <a:defRPr b="0" i="0" sz="3200" u="none" cap="none" strike="noStrike">
                <a:solidFill>
                  <a:schemeClr val="lt1"/>
                </a:solidFill>
                <a:latin typeface="Tahoma"/>
                <a:ea typeface="Tahoma"/>
                <a:cs typeface="Tahoma"/>
                <a:sym typeface="Tahoma"/>
              </a:defRPr>
            </a:lvl1pPr>
            <a:lvl2pPr indent="-107950" lvl="1" marL="742950" marR="0" rtl="0" algn="l">
              <a:spcBef>
                <a:spcPts val="560"/>
              </a:spcBef>
              <a:spcAft>
                <a:spcPts val="0"/>
              </a:spcAft>
              <a:buClr>
                <a:schemeClr val="lt1"/>
              </a:buClr>
              <a:buSzPct val="100000"/>
              <a:buFont typeface="Tahoma"/>
              <a:buChar char="–"/>
              <a:defRPr b="0" i="0" sz="2800" u="none" cap="none" strike="noStrike">
                <a:solidFill>
                  <a:schemeClr val="lt1"/>
                </a:solidFill>
                <a:latin typeface="Tahoma"/>
                <a:ea typeface="Tahoma"/>
                <a:cs typeface="Tahoma"/>
                <a:sym typeface="Tahoma"/>
              </a:defRPr>
            </a:lvl2pPr>
            <a:lvl3pPr indent="-76200" lvl="2" marL="1143000" marR="0" rtl="0" algn="l">
              <a:spcBef>
                <a:spcPts val="480"/>
              </a:spcBef>
              <a:spcAft>
                <a:spcPts val="0"/>
              </a:spcAft>
              <a:buClr>
                <a:schemeClr val="hlink"/>
              </a:buClr>
              <a:buSzPct val="100000"/>
              <a:buFont typeface="Noto Sans Symbols"/>
              <a:buChar char="▪"/>
              <a:defRPr b="0" i="0" sz="2400" u="none" cap="none" strike="noStrike">
                <a:solidFill>
                  <a:schemeClr val="lt1"/>
                </a:solidFill>
                <a:latin typeface="Tahoma"/>
                <a:ea typeface="Tahoma"/>
                <a:cs typeface="Tahoma"/>
                <a:sym typeface="Tahoma"/>
              </a:defRPr>
            </a:lvl3pPr>
            <a:lvl4pPr indent="-101600" lvl="3" marL="160020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4pPr>
            <a:lvl5pPr indent="-101600" lvl="4" marL="20574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5pPr>
            <a:lvl6pPr indent="-101600" lvl="5" marL="25146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6pPr>
            <a:lvl7pPr indent="-101600" lvl="6" marL="29718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7pPr>
            <a:lvl8pPr indent="-101600" lvl="7" marL="3429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8pPr>
            <a:lvl9pPr indent="-101600" lvl="8" marL="38862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9pPr>
          </a:lstStyle>
          <a:p/>
        </p:txBody>
      </p:sp>
      <p:sp>
        <p:nvSpPr>
          <p:cNvPr id="90" name="Shape 90"/>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91" name="Shape 91"/>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92" name="Shape 92"/>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 accent1="accent1" accent2="accent2" accent3="accent3" accent4="accent4" accent5="accent5" accent6="accent6" bg1="lt1" bg2="dk2" tx1="dk1" tx2="lt2" folHlink="folHlink" hlink="hlink"/>
  <p:sldLayoutIdLst>
    <p:sldLayoutId id="214748365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99" name="Shape 99"/>
        <p:cNvGrpSpPr/>
        <p:nvPr/>
      </p:nvGrpSpPr>
      <p:grpSpPr>
        <a:xfrm>
          <a:off x="0" y="0"/>
          <a:ext cx="0" cy="0"/>
          <a:chOff x="0" y="0"/>
          <a:chExt cx="0" cy="0"/>
        </a:xfrm>
      </p:grpSpPr>
      <p:grpSp>
        <p:nvGrpSpPr>
          <p:cNvPr id="100" name="Shape 100"/>
          <p:cNvGrpSpPr/>
          <p:nvPr/>
        </p:nvGrpSpPr>
        <p:grpSpPr>
          <a:xfrm>
            <a:off x="0" y="0"/>
            <a:ext cx="7242175" cy="1981199"/>
            <a:chOff x="0" y="0"/>
            <a:chExt cx="7242175" cy="1981199"/>
          </a:xfrm>
        </p:grpSpPr>
        <p:sp>
          <p:nvSpPr>
            <p:cNvPr id="101" name="Shape 101"/>
            <p:cNvSpPr/>
            <p:nvPr/>
          </p:nvSpPr>
          <p:spPr>
            <a:xfrm>
              <a:off x="0" y="925512"/>
              <a:ext cx="7123112" cy="1055687"/>
            </a:xfrm>
            <a:custGeom>
              <a:pathLst>
                <a:path extrusionOk="0" h="120000" w="120000">
                  <a:moveTo>
                    <a:pt x="119850" y="53954"/>
                  </a:moveTo>
                  <a:lnTo>
                    <a:pt x="0" y="120000"/>
                  </a:lnTo>
                  <a:lnTo>
                    <a:pt x="0" y="0"/>
                  </a:lnTo>
                  <a:lnTo>
                    <a:pt x="120000" y="180"/>
                  </a:lnTo>
                  <a:lnTo>
                    <a:pt x="119850" y="27609"/>
                  </a:lnTo>
                  <a:lnTo>
                    <a:pt x="119850" y="53954"/>
                  </a:lnTo>
                  <a:close/>
                </a:path>
              </a:pathLst>
            </a:custGeom>
            <a:gradFill>
              <a:gsLst>
                <a:gs pos="0">
                  <a:srgbClr val="6B0000"/>
                </a:gs>
                <a:gs pos="100000">
                  <a:schemeClr val="dk2"/>
                </a:gs>
              </a:gsLst>
              <a:lin ang="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None/>
              </a:pPr>
              <a:r>
                <a:t/>
              </a:r>
              <a:endParaRPr b="0" i="0" sz="2400" u="none">
                <a:solidFill>
                  <a:schemeClr val="lt1"/>
                </a:solidFill>
                <a:latin typeface="Times"/>
                <a:ea typeface="Times"/>
                <a:cs typeface="Times"/>
                <a:sym typeface="Times"/>
              </a:endParaRPr>
            </a:p>
          </p:txBody>
        </p:sp>
        <p:sp>
          <p:nvSpPr>
            <p:cNvPr id="102" name="Shape 102"/>
            <p:cNvSpPr/>
            <p:nvPr/>
          </p:nvSpPr>
          <p:spPr>
            <a:xfrm>
              <a:off x="0" y="0"/>
              <a:ext cx="7242175" cy="1903412"/>
            </a:xfrm>
            <a:custGeom>
              <a:pathLst>
                <a:path extrusionOk="0" h="120000" w="120000">
                  <a:moveTo>
                    <a:pt x="119947" y="93277"/>
                  </a:moveTo>
                  <a:lnTo>
                    <a:pt x="0" y="120000"/>
                  </a:lnTo>
                  <a:lnTo>
                    <a:pt x="0" y="0"/>
                  </a:lnTo>
                  <a:lnTo>
                    <a:pt x="120000" y="0"/>
                  </a:lnTo>
                  <a:lnTo>
                    <a:pt x="119947" y="93277"/>
                  </a:lnTo>
                  <a:close/>
                </a:path>
              </a:pathLst>
            </a:custGeom>
            <a:gradFill>
              <a:gsLst>
                <a:gs pos="0">
                  <a:schemeClr val="dk1"/>
                </a:gs>
                <a:gs pos="100000">
                  <a:schemeClr val="dk2"/>
                </a:gs>
              </a:gsLst>
              <a:lin ang="0" scaled="0"/>
            </a:gradFill>
            <a:ln>
              <a:noFill/>
            </a:ln>
          </p:spPr>
          <p:txBody>
            <a:bodyPr anchorCtr="0" anchor="t" bIns="45700" lIns="91425" rIns="91425" wrap="square" tIns="45700">
              <a:noAutofit/>
            </a:bodyPr>
            <a:lstStyle/>
            <a:p>
              <a:pPr indent="0" lvl="0" marL="0" marR="0" rtl="0" algn="l">
                <a:lnSpc>
                  <a:spcPct val="100000"/>
                </a:lnSpc>
                <a:spcBef>
                  <a:spcPts val="0"/>
                </a:spcBef>
                <a:spcAft>
                  <a:spcPts val="0"/>
                </a:spcAft>
                <a:buNone/>
              </a:pPr>
              <a:r>
                <a:t/>
              </a:r>
              <a:endParaRPr b="0" i="0" sz="2400" u="none">
                <a:solidFill>
                  <a:schemeClr val="lt1"/>
                </a:solidFill>
                <a:latin typeface="Times"/>
                <a:ea typeface="Times"/>
                <a:cs typeface="Times"/>
                <a:sym typeface="Times"/>
              </a:endParaRPr>
            </a:p>
          </p:txBody>
        </p:sp>
      </p:grpSp>
      <p:sp>
        <p:nvSpPr>
          <p:cNvPr id="103" name="Shape 103"/>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lt2"/>
                </a:solidFill>
                <a:latin typeface="Tahoma"/>
                <a:ea typeface="Tahoma"/>
                <a:cs typeface="Tahoma"/>
                <a:sym typeface="Tahoma"/>
              </a:defRPr>
            </a:lvl1pPr>
            <a:lvl2pPr indent="0" lvl="1" marL="0" marR="0" rtl="0" algn="ctr">
              <a:spcBef>
                <a:spcPts val="0"/>
              </a:spcBef>
              <a:spcAft>
                <a:spcPts val="0"/>
              </a:spcAft>
              <a:buNone/>
              <a:defRPr b="0" i="0" sz="4400" u="none" cap="none" strike="noStrike">
                <a:solidFill>
                  <a:schemeClr val="lt2"/>
                </a:solidFill>
                <a:latin typeface="Tahoma"/>
                <a:ea typeface="Tahoma"/>
                <a:cs typeface="Tahoma"/>
                <a:sym typeface="Tahoma"/>
              </a:defRPr>
            </a:lvl2pPr>
            <a:lvl3pPr indent="0" lvl="2" marL="0" marR="0" rtl="0" algn="ctr">
              <a:spcBef>
                <a:spcPts val="0"/>
              </a:spcBef>
              <a:spcAft>
                <a:spcPts val="0"/>
              </a:spcAft>
              <a:buNone/>
              <a:defRPr b="0" i="0" sz="4400" u="none" cap="none" strike="noStrike">
                <a:solidFill>
                  <a:schemeClr val="lt2"/>
                </a:solidFill>
                <a:latin typeface="Tahoma"/>
                <a:ea typeface="Tahoma"/>
                <a:cs typeface="Tahoma"/>
                <a:sym typeface="Tahoma"/>
              </a:defRPr>
            </a:lvl3pPr>
            <a:lvl4pPr indent="0" lvl="3" marL="0" marR="0" rtl="0" algn="ctr">
              <a:spcBef>
                <a:spcPts val="0"/>
              </a:spcBef>
              <a:spcAft>
                <a:spcPts val="0"/>
              </a:spcAft>
              <a:buNone/>
              <a:defRPr b="0" i="0" sz="4400" u="none" cap="none" strike="noStrike">
                <a:solidFill>
                  <a:schemeClr val="lt2"/>
                </a:solidFill>
                <a:latin typeface="Tahoma"/>
                <a:ea typeface="Tahoma"/>
                <a:cs typeface="Tahoma"/>
                <a:sym typeface="Tahoma"/>
              </a:defRPr>
            </a:lvl4pPr>
            <a:lvl5pPr indent="0" lvl="4" marL="0" marR="0" rtl="0" algn="ctr">
              <a:spcBef>
                <a:spcPts val="0"/>
              </a:spcBef>
              <a:spcAft>
                <a:spcPts val="0"/>
              </a:spcAft>
              <a:buNone/>
              <a:defRPr b="0" i="0" sz="4400" u="none" cap="none" strike="noStrike">
                <a:solidFill>
                  <a:schemeClr val="lt2"/>
                </a:solidFill>
                <a:latin typeface="Tahoma"/>
                <a:ea typeface="Tahoma"/>
                <a:cs typeface="Tahoma"/>
                <a:sym typeface="Tahoma"/>
              </a:defRPr>
            </a:lvl5pPr>
            <a:lvl6pPr indent="0" lvl="5" marL="457200" marR="0" rtl="0" algn="ctr">
              <a:spcBef>
                <a:spcPts val="0"/>
              </a:spcBef>
              <a:spcAft>
                <a:spcPts val="0"/>
              </a:spcAft>
              <a:buNone/>
              <a:defRPr b="0" i="0" sz="4400" u="none" cap="none" strike="noStrike">
                <a:solidFill>
                  <a:schemeClr val="lt2"/>
                </a:solidFill>
                <a:latin typeface="Tahoma"/>
                <a:ea typeface="Tahoma"/>
                <a:cs typeface="Tahoma"/>
                <a:sym typeface="Tahoma"/>
              </a:defRPr>
            </a:lvl6pPr>
            <a:lvl7pPr indent="0" lvl="6" marL="914400" marR="0" rtl="0" algn="ctr">
              <a:spcBef>
                <a:spcPts val="0"/>
              </a:spcBef>
              <a:spcAft>
                <a:spcPts val="0"/>
              </a:spcAft>
              <a:buNone/>
              <a:defRPr b="0" i="0" sz="4400" u="none" cap="none" strike="noStrike">
                <a:solidFill>
                  <a:schemeClr val="lt2"/>
                </a:solidFill>
                <a:latin typeface="Tahoma"/>
                <a:ea typeface="Tahoma"/>
                <a:cs typeface="Tahoma"/>
                <a:sym typeface="Tahoma"/>
              </a:defRPr>
            </a:lvl7pPr>
            <a:lvl8pPr indent="0" lvl="7" marL="1371600" marR="0" rtl="0" algn="ctr">
              <a:spcBef>
                <a:spcPts val="0"/>
              </a:spcBef>
              <a:spcAft>
                <a:spcPts val="0"/>
              </a:spcAft>
              <a:buNone/>
              <a:defRPr b="0" i="0" sz="4400" u="none" cap="none" strike="noStrike">
                <a:solidFill>
                  <a:schemeClr val="lt2"/>
                </a:solidFill>
                <a:latin typeface="Tahoma"/>
                <a:ea typeface="Tahoma"/>
                <a:cs typeface="Tahoma"/>
                <a:sym typeface="Tahoma"/>
              </a:defRPr>
            </a:lvl8pPr>
            <a:lvl9pPr indent="0" lvl="8" marL="1828800" marR="0" rtl="0" algn="ctr">
              <a:spcBef>
                <a:spcPts val="0"/>
              </a:spcBef>
              <a:spcAft>
                <a:spcPts val="0"/>
              </a:spcAft>
              <a:buNone/>
              <a:defRPr b="0" i="0" sz="4400" u="none" cap="none" strike="noStrike">
                <a:solidFill>
                  <a:schemeClr val="lt2"/>
                </a:solidFill>
                <a:latin typeface="Tahoma"/>
                <a:ea typeface="Tahoma"/>
                <a:cs typeface="Tahoma"/>
                <a:sym typeface="Tahoma"/>
              </a:defRPr>
            </a:lvl9pPr>
          </a:lstStyle>
          <a:p/>
        </p:txBody>
      </p:sp>
      <p:sp>
        <p:nvSpPr>
          <p:cNvPr id="104" name="Shape 104"/>
          <p:cNvSpPr txBox="1"/>
          <p:nvPr>
            <p:ph idx="1" type="body"/>
          </p:nvPr>
        </p:nvSpPr>
        <p:spPr>
          <a:xfrm>
            <a:off x="457200" y="1600200"/>
            <a:ext cx="8229600" cy="4495800"/>
          </a:xfrm>
          <a:prstGeom prst="rect">
            <a:avLst/>
          </a:prstGeom>
          <a:noFill/>
          <a:ln>
            <a:noFill/>
          </a:ln>
        </p:spPr>
        <p:txBody>
          <a:bodyPr anchorCtr="0" anchor="t" bIns="91425" lIns="91425" rIns="91425" wrap="square" tIns="91425"/>
          <a:lstStyle>
            <a:lvl1pPr indent="-180340" lvl="0" marL="342900" marR="0" rtl="0" algn="l">
              <a:spcBef>
                <a:spcPts val="640"/>
              </a:spcBef>
              <a:spcAft>
                <a:spcPts val="0"/>
              </a:spcAft>
              <a:buClr>
                <a:schemeClr val="hlink"/>
              </a:buClr>
              <a:buSzPct val="80000"/>
              <a:buFont typeface="Noto Sans Symbols"/>
              <a:buChar char="■"/>
              <a:defRPr b="0" i="0" sz="3200" u="none" cap="none" strike="noStrike">
                <a:solidFill>
                  <a:schemeClr val="lt1"/>
                </a:solidFill>
                <a:latin typeface="Tahoma"/>
                <a:ea typeface="Tahoma"/>
                <a:cs typeface="Tahoma"/>
                <a:sym typeface="Tahoma"/>
              </a:defRPr>
            </a:lvl1pPr>
            <a:lvl2pPr indent="-107950" lvl="1" marL="742950" marR="0" rtl="0" algn="l">
              <a:spcBef>
                <a:spcPts val="560"/>
              </a:spcBef>
              <a:spcAft>
                <a:spcPts val="0"/>
              </a:spcAft>
              <a:buClr>
                <a:schemeClr val="lt1"/>
              </a:buClr>
              <a:buSzPct val="100000"/>
              <a:buFont typeface="Tahoma"/>
              <a:buChar char="–"/>
              <a:defRPr b="0" i="0" sz="2800" u="none" cap="none" strike="noStrike">
                <a:solidFill>
                  <a:schemeClr val="lt1"/>
                </a:solidFill>
                <a:latin typeface="Tahoma"/>
                <a:ea typeface="Tahoma"/>
                <a:cs typeface="Tahoma"/>
                <a:sym typeface="Tahoma"/>
              </a:defRPr>
            </a:lvl2pPr>
            <a:lvl3pPr indent="-76200" lvl="2" marL="1143000" marR="0" rtl="0" algn="l">
              <a:spcBef>
                <a:spcPts val="480"/>
              </a:spcBef>
              <a:spcAft>
                <a:spcPts val="0"/>
              </a:spcAft>
              <a:buClr>
                <a:schemeClr val="hlink"/>
              </a:buClr>
              <a:buSzPct val="100000"/>
              <a:buFont typeface="Noto Sans Symbols"/>
              <a:buChar char="▪"/>
              <a:defRPr b="0" i="0" sz="2400" u="none" cap="none" strike="noStrike">
                <a:solidFill>
                  <a:schemeClr val="lt1"/>
                </a:solidFill>
                <a:latin typeface="Tahoma"/>
                <a:ea typeface="Tahoma"/>
                <a:cs typeface="Tahoma"/>
                <a:sym typeface="Tahoma"/>
              </a:defRPr>
            </a:lvl3pPr>
            <a:lvl4pPr indent="-101600" lvl="3" marL="1600200" marR="0" rtl="0" algn="l">
              <a:spcBef>
                <a:spcPts val="400"/>
              </a:spcBef>
              <a:spcAft>
                <a:spcPts val="0"/>
              </a:spcAft>
              <a:buClr>
                <a:schemeClr val="lt1"/>
              </a:buClr>
              <a:buSzPct val="100000"/>
              <a:buFont typeface="Tahoma"/>
              <a:buChar char="–"/>
              <a:defRPr b="0" i="0" sz="2000" u="none" cap="none" strike="noStrike">
                <a:solidFill>
                  <a:schemeClr val="lt1"/>
                </a:solidFill>
                <a:latin typeface="Tahoma"/>
                <a:ea typeface="Tahoma"/>
                <a:cs typeface="Tahoma"/>
                <a:sym typeface="Tahoma"/>
              </a:defRPr>
            </a:lvl4pPr>
            <a:lvl5pPr indent="-101600" lvl="4" marL="20574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5pPr>
            <a:lvl6pPr indent="-101600" lvl="5" marL="25146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6pPr>
            <a:lvl7pPr indent="-101600" lvl="6" marL="29718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7pPr>
            <a:lvl8pPr indent="-101600" lvl="7" marL="34290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8pPr>
            <a:lvl9pPr indent="-101600" lvl="8" marL="3886200" marR="0" rtl="0" algn="l">
              <a:spcBef>
                <a:spcPts val="400"/>
              </a:spcBef>
              <a:spcAft>
                <a:spcPts val="0"/>
              </a:spcAft>
              <a:buClr>
                <a:schemeClr val="hlink"/>
              </a:buClr>
              <a:buSzPct val="100000"/>
              <a:buFont typeface="Noto Sans Symbols"/>
              <a:buChar char="▪"/>
              <a:defRPr b="0" i="0" sz="2000" u="none" cap="none" strike="noStrike">
                <a:solidFill>
                  <a:schemeClr val="lt1"/>
                </a:solidFill>
                <a:latin typeface="Tahoma"/>
                <a:ea typeface="Tahoma"/>
                <a:cs typeface="Tahoma"/>
                <a:sym typeface="Tahoma"/>
              </a:defRPr>
            </a:lvl9pPr>
          </a:lstStyle>
          <a:p/>
        </p:txBody>
      </p:sp>
      <p:sp>
        <p:nvSpPr>
          <p:cNvPr id="105" name="Shape 105"/>
          <p:cNvSpPr txBox="1"/>
          <p:nvPr>
            <p:ph idx="10" type="dt"/>
          </p:nvPr>
        </p:nvSpPr>
        <p:spPr>
          <a:xfrm>
            <a:off x="457200" y="6248400"/>
            <a:ext cx="2133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06" name="Shape 106"/>
          <p:cNvSpPr txBox="1"/>
          <p:nvPr>
            <p:ph idx="11" type="ftr"/>
          </p:nvPr>
        </p:nvSpPr>
        <p:spPr>
          <a:xfrm>
            <a:off x="3124200" y="6248400"/>
            <a:ext cx="28956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None/>
              <a:defRPr b="0" i="0" sz="2400" u="none">
                <a:solidFill>
                  <a:schemeClr val="lt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lt1"/>
                </a:solidFill>
                <a:latin typeface="Times"/>
                <a:ea typeface="Times"/>
                <a:cs typeface="Times"/>
                <a:sym typeface="Times"/>
              </a:defRPr>
            </a:lvl9pPr>
          </a:lstStyle>
          <a:p/>
        </p:txBody>
      </p:sp>
      <p:sp>
        <p:nvSpPr>
          <p:cNvPr id="107" name="Shape 107"/>
          <p:cNvSpPr txBox="1"/>
          <p:nvPr>
            <p:ph idx="12" type="sldNum"/>
          </p:nvPr>
        </p:nvSpPr>
        <p:spPr>
          <a:xfrm>
            <a:off x="6553200" y="6248400"/>
            <a:ext cx="2133600" cy="457200"/>
          </a:xfrm>
          <a:prstGeom prst="rect">
            <a:avLst/>
          </a:prstGeom>
          <a:noFill/>
          <a:ln>
            <a:noFill/>
          </a:ln>
        </p:spPr>
        <p:txBody>
          <a:bodyPr anchorCtr="0" anchor="b" bIns="45700" lIns="91425" rIns="91425" wrap="square" tIns="45700">
            <a:noAutofit/>
          </a:bodyPr>
          <a:lstStyle/>
          <a:p>
            <a:pPr indent="0" lvl="0" marL="0" marR="0" rtl="0" algn="r">
              <a:lnSpc>
                <a:spcPct val="100000"/>
              </a:lnSpc>
              <a:spcBef>
                <a:spcPts val="0"/>
              </a:spcBef>
              <a:spcAft>
                <a:spcPts val="0"/>
              </a:spcAft>
              <a:buClr>
                <a:schemeClr val="lt1"/>
              </a:buClr>
              <a:buSzPct val="25000"/>
              <a:buFont typeface="Tahoma"/>
              <a:buNone/>
            </a:pPr>
            <a:fld id="{00000000-1234-1234-1234-123412341234}" type="slidenum">
              <a:rPr b="0" i="0" lang="en-US" sz="1200" u="none">
                <a:solidFill>
                  <a:schemeClr val="lt1"/>
                </a:solidFill>
                <a:latin typeface="Tahoma"/>
                <a:ea typeface="Tahoma"/>
                <a:cs typeface="Tahoma"/>
                <a:sym typeface="Tahoma"/>
              </a:rPr>
              <a:t>‹#›</a:t>
            </a:fld>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71" name="Shape 171"/>
        <p:cNvGrpSpPr/>
        <p:nvPr/>
      </p:nvGrpSpPr>
      <p:grpSpPr>
        <a:xfrm>
          <a:off x="0" y="0"/>
          <a:ext cx="0" cy="0"/>
          <a:chOff x="0" y="0"/>
          <a:chExt cx="0" cy="0"/>
        </a:xfrm>
      </p:grpSpPr>
      <p:sp>
        <p:nvSpPr>
          <p:cNvPr id="172" name="Shape 172"/>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0" lvl="0" marL="0" marR="0" rtl="0" algn="ctr">
              <a:spcBef>
                <a:spcPts val="0"/>
              </a:spcBef>
              <a:spcAft>
                <a:spcPts val="0"/>
              </a:spcAft>
              <a:buNone/>
              <a:defRPr b="0" i="0" sz="4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44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44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44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4400" u="none" cap="none" strike="noStrike">
                <a:solidFill>
                  <a:schemeClr val="dk2"/>
                </a:solidFill>
                <a:latin typeface="Arial"/>
                <a:ea typeface="Arial"/>
                <a:cs typeface="Arial"/>
                <a:sym typeface="Arial"/>
              </a:defRPr>
            </a:lvl5pPr>
            <a:lvl6pPr indent="0" lvl="5" marL="457200" marR="0" rtl="0" algn="ctr">
              <a:spcBef>
                <a:spcPts val="0"/>
              </a:spcBef>
              <a:spcAft>
                <a:spcPts val="0"/>
              </a:spcAft>
              <a:buNone/>
              <a:defRPr b="0" i="0" sz="4400" u="none" cap="none" strike="noStrike">
                <a:solidFill>
                  <a:schemeClr val="dk2"/>
                </a:solidFill>
                <a:latin typeface="Arial"/>
                <a:ea typeface="Arial"/>
                <a:cs typeface="Arial"/>
                <a:sym typeface="Arial"/>
              </a:defRPr>
            </a:lvl6pPr>
            <a:lvl7pPr indent="0" lvl="6" marL="914400" marR="0" rtl="0" algn="ctr">
              <a:spcBef>
                <a:spcPts val="0"/>
              </a:spcBef>
              <a:spcAft>
                <a:spcPts val="0"/>
              </a:spcAft>
              <a:buNone/>
              <a:defRPr b="0" i="0" sz="4400" u="none" cap="none" strike="noStrike">
                <a:solidFill>
                  <a:schemeClr val="dk2"/>
                </a:solidFill>
                <a:latin typeface="Arial"/>
                <a:ea typeface="Arial"/>
                <a:cs typeface="Arial"/>
                <a:sym typeface="Arial"/>
              </a:defRPr>
            </a:lvl7pPr>
            <a:lvl8pPr indent="0" lvl="7" marL="1371600" marR="0" rtl="0" algn="ctr">
              <a:spcBef>
                <a:spcPts val="0"/>
              </a:spcBef>
              <a:spcAft>
                <a:spcPts val="0"/>
              </a:spcAft>
              <a:buNone/>
              <a:defRPr b="0" i="0" sz="4400" u="none" cap="none" strike="noStrike">
                <a:solidFill>
                  <a:schemeClr val="dk2"/>
                </a:solidFill>
                <a:latin typeface="Arial"/>
                <a:ea typeface="Arial"/>
                <a:cs typeface="Arial"/>
                <a:sym typeface="Arial"/>
              </a:defRPr>
            </a:lvl8pPr>
            <a:lvl9pPr indent="0" lvl="8" marL="1828800" marR="0" rtl="0" algn="ctr">
              <a:spcBef>
                <a:spcPts val="0"/>
              </a:spcBef>
              <a:spcAft>
                <a:spcPts val="0"/>
              </a:spcAft>
              <a:buNone/>
              <a:defRPr b="0" i="0" sz="4400" u="none" cap="none" strike="noStrike">
                <a:solidFill>
                  <a:schemeClr val="dk2"/>
                </a:solidFill>
                <a:latin typeface="Arial"/>
                <a:ea typeface="Arial"/>
                <a:cs typeface="Arial"/>
                <a:sym typeface="Arial"/>
              </a:defRPr>
            </a:lvl9pPr>
          </a:lstStyle>
          <a:p/>
        </p:txBody>
      </p:sp>
      <p:sp>
        <p:nvSpPr>
          <p:cNvPr id="173" name="Shape 173"/>
          <p:cNvSpPr txBox="1"/>
          <p:nvPr>
            <p:ph idx="1" type="body"/>
          </p:nvPr>
        </p:nvSpPr>
        <p:spPr>
          <a:xfrm>
            <a:off x="457200" y="1600200"/>
            <a:ext cx="8229600" cy="4525962"/>
          </a:xfrm>
          <a:prstGeom prst="rect">
            <a:avLst/>
          </a:prstGeom>
          <a:noFill/>
          <a:ln>
            <a:noFill/>
          </a:ln>
        </p:spPr>
        <p:txBody>
          <a:bodyPr anchorCtr="0" anchor="t" bIns="91425" lIns="91425" rIns="91425" wrap="square" tIns="91425"/>
          <a:lstStyle>
            <a:lvl1pPr indent="-139700" lvl="0" marL="342900" marR="0" rtl="0" algn="l">
              <a:spcBef>
                <a:spcPts val="640"/>
              </a:spcBef>
              <a:spcAft>
                <a:spcPts val="0"/>
              </a:spcAft>
              <a:buClr>
                <a:schemeClr val="dk1"/>
              </a:buClr>
              <a:buSzPct val="100000"/>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101600" lvl="6" marL="29718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101600" lvl="7" marL="34290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101600" lvl="8" marL="3886200" marR="0" rtl="0" algn="l">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174" name="Shape 174"/>
          <p:cNvSpPr txBox="1"/>
          <p:nvPr>
            <p:ph idx="10" type="dt"/>
          </p:nvPr>
        </p:nvSpPr>
        <p:spPr>
          <a:xfrm>
            <a:off x="457200" y="6245225"/>
            <a:ext cx="2133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75" name="Shape 175"/>
          <p:cNvSpPr txBox="1"/>
          <p:nvPr>
            <p:ph idx="11" type="ftr"/>
          </p:nvPr>
        </p:nvSpPr>
        <p:spPr>
          <a:xfrm>
            <a:off x="3124200" y="6245225"/>
            <a:ext cx="2895600" cy="47625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None/>
              <a:defRPr b="0" i="0" sz="2400" u="none">
                <a:solidFill>
                  <a:schemeClr val="dk1"/>
                </a:solidFill>
                <a:latin typeface="Times"/>
                <a:ea typeface="Times"/>
                <a:cs typeface="Times"/>
                <a:sym typeface="Times"/>
              </a:defRPr>
            </a:lvl1pPr>
            <a:lvl2pPr indent="0" lvl="1" marL="4572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2pPr>
            <a:lvl3pPr indent="0" lvl="2" marL="914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3pPr>
            <a:lvl4pPr indent="0" lvl="3" marL="13716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4pPr>
            <a:lvl5pPr indent="0" lvl="4" marL="1828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5pPr>
            <a:lvl6pPr indent="0" lvl="5" marL="2286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6pPr>
            <a:lvl7pPr indent="0" lvl="6" marL="32004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7pPr>
            <a:lvl8pPr indent="0" lvl="7" marL="45720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8pPr>
            <a:lvl9pPr indent="0" lvl="8" marL="6400800" marR="0" rtl="0" algn="l">
              <a:lnSpc>
                <a:spcPct val="100000"/>
              </a:lnSpc>
              <a:spcBef>
                <a:spcPts val="0"/>
              </a:spcBef>
              <a:spcAft>
                <a:spcPts val="0"/>
              </a:spcAft>
              <a:buNone/>
              <a:defRPr b="0" i="0" sz="2400" u="none" cap="none" strike="noStrike">
                <a:solidFill>
                  <a:schemeClr val="dk1"/>
                </a:solidFill>
                <a:latin typeface="Times"/>
                <a:ea typeface="Times"/>
                <a:cs typeface="Times"/>
                <a:sym typeface="Times"/>
              </a:defRPr>
            </a:lvl9pPr>
          </a:lstStyle>
          <a:p/>
        </p:txBody>
      </p:sp>
      <p:sp>
        <p:nvSpPr>
          <p:cNvPr id="176" name="Shape 176"/>
          <p:cNvSpPr txBox="1"/>
          <p:nvPr>
            <p:ph idx="12" type="sldNum"/>
          </p:nvPr>
        </p:nvSpPr>
        <p:spPr>
          <a:xfrm>
            <a:off x="6553200" y="6245225"/>
            <a:ext cx="2133600" cy="476250"/>
          </a:xfrm>
          <a:prstGeom prst="rect">
            <a:avLst/>
          </a:prstGeom>
          <a:noFill/>
          <a:ln>
            <a:noFill/>
          </a:ln>
        </p:spPr>
        <p:txBody>
          <a:bodyPr anchorCtr="0" anchor="t" bIns="45700" lIns="91425" rIns="91425" wrap="square"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400" u="non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 Id="rId3"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yale.edu/lawweb/avalon/amerdoc/mayflower.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Shape 250"/>
          <p:cNvSpPr txBox="1"/>
          <p:nvPr>
            <p:ph type="title"/>
          </p:nvPr>
        </p:nvSpPr>
        <p:spPr>
          <a:xfrm>
            <a:off x="685800" y="0"/>
            <a:ext cx="77724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Puritans and Pilgrims</a:t>
            </a:r>
          </a:p>
        </p:txBody>
      </p:sp>
      <p:sp>
        <p:nvSpPr>
          <p:cNvPr id="251" name="Shape 251"/>
          <p:cNvSpPr txBox="1"/>
          <p:nvPr>
            <p:ph idx="1" type="body"/>
          </p:nvPr>
        </p:nvSpPr>
        <p:spPr>
          <a:xfrm>
            <a:off x="76200" y="1066800"/>
            <a:ext cx="9067800" cy="5791200"/>
          </a:xfrm>
          <a:prstGeom prst="rect">
            <a:avLst/>
          </a:prstGeom>
          <a:noFill/>
          <a:ln>
            <a:noFill/>
          </a:ln>
        </p:spPr>
        <p:txBody>
          <a:bodyPr anchorCtr="0" anchor="t" bIns="45700" lIns="91425" rIns="91425" wrap="square" tIns="45700">
            <a:noAutofit/>
          </a:bodyPr>
          <a:lstStyle/>
          <a:p>
            <a:pPr indent="-342900" lvl="0" marL="342900" marR="0" rtl="0" algn="l">
              <a:spcBef>
                <a:spcPts val="0"/>
              </a:spcBef>
              <a:spcAft>
                <a:spcPts val="0"/>
              </a:spcAft>
              <a:buClr>
                <a:schemeClr val="dk1"/>
              </a:buClr>
              <a:buSzPct val="100000"/>
              <a:buFont typeface="Times"/>
              <a:buNone/>
            </a:pPr>
            <a:r>
              <a:t/>
            </a:r>
            <a:endParaRPr b="0" i="0" sz="3200" u="none" cap="none" strike="noStrike">
              <a:solidFill>
                <a:schemeClr val="dk1"/>
              </a:solidFill>
              <a:latin typeface="Times"/>
              <a:ea typeface="Times"/>
              <a:cs typeface="Times"/>
              <a:sym typeface="Times"/>
            </a:endParaRPr>
          </a:p>
        </p:txBody>
      </p:sp>
      <p:pic>
        <p:nvPicPr>
          <p:cNvPr descr="puritan-hat" id="252" name="Shape 252"/>
          <p:cNvPicPr preferRelativeResize="0"/>
          <p:nvPr/>
        </p:nvPicPr>
        <p:blipFill rotWithShape="1">
          <a:blip r:embed="rId3">
            <a:alphaModFix/>
          </a:blip>
          <a:srcRect b="0" l="0" r="0" t="0"/>
          <a:stretch/>
        </p:blipFill>
        <p:spPr>
          <a:xfrm>
            <a:off x="0" y="0"/>
            <a:ext cx="913638" cy="755260"/>
          </a:xfrm>
          <a:prstGeom prst="rect">
            <a:avLst/>
          </a:prstGeom>
          <a:noFill/>
          <a:ln>
            <a:noFill/>
          </a:ln>
        </p:spPr>
      </p:pic>
      <p:pic>
        <p:nvPicPr>
          <p:cNvPr descr="puritans1" id="253" name="Shape 253"/>
          <p:cNvPicPr preferRelativeResize="0"/>
          <p:nvPr/>
        </p:nvPicPr>
        <p:blipFill rotWithShape="1">
          <a:blip r:embed="rId4">
            <a:alphaModFix/>
          </a:blip>
          <a:srcRect b="0" l="0" r="0" t="0"/>
          <a:stretch/>
        </p:blipFill>
        <p:spPr>
          <a:xfrm>
            <a:off x="1066800" y="1192212"/>
            <a:ext cx="6916864" cy="5657949"/>
          </a:xfrm>
          <a:prstGeom prst="rect">
            <a:avLst/>
          </a:prstGeom>
          <a:noFill/>
          <a:ln>
            <a:noFill/>
          </a:ln>
        </p:spPr>
      </p:pic>
      <p:pic>
        <p:nvPicPr>
          <p:cNvPr descr="puritan-hat" id="254" name="Shape 254"/>
          <p:cNvPicPr preferRelativeResize="0"/>
          <p:nvPr/>
        </p:nvPicPr>
        <p:blipFill rotWithShape="1">
          <a:blip r:embed="rId3">
            <a:alphaModFix/>
          </a:blip>
          <a:srcRect b="0" l="0" r="0" t="0"/>
          <a:stretch/>
        </p:blipFill>
        <p:spPr>
          <a:xfrm>
            <a:off x="8229600" y="0"/>
            <a:ext cx="913638" cy="7552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Shape 312"/>
          <p:cNvSpPr txBox="1"/>
          <p:nvPr>
            <p:ph type="title"/>
          </p:nvPr>
        </p:nvSpPr>
        <p:spPr>
          <a:xfrm>
            <a:off x="685800" y="609600"/>
            <a:ext cx="77724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Times"/>
              <a:buNone/>
            </a:pPr>
            <a:r>
              <a:rPr b="0" i="0" lang="en-US" sz="4400" u="none" cap="none" strike="noStrike">
                <a:solidFill>
                  <a:schemeClr val="dk2"/>
                </a:solidFill>
                <a:latin typeface="Times"/>
                <a:ea typeface="Times"/>
                <a:cs typeface="Times"/>
                <a:sym typeface="Times"/>
              </a:rPr>
              <a:t>Puritans</a:t>
            </a:r>
          </a:p>
        </p:txBody>
      </p:sp>
      <p:sp>
        <p:nvSpPr>
          <p:cNvPr id="313" name="Shape 313"/>
          <p:cNvSpPr txBox="1"/>
          <p:nvPr>
            <p:ph idx="1" type="body"/>
          </p:nvPr>
        </p:nvSpPr>
        <p:spPr>
          <a:xfrm>
            <a:off x="0" y="1981200"/>
            <a:ext cx="9144000" cy="48768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dk1"/>
              </a:buClr>
              <a:buSzPct val="100000"/>
              <a:buFont typeface="Times"/>
              <a:buChar char="•"/>
            </a:pPr>
            <a:r>
              <a:rPr b="0" i="0" lang="en-US" sz="2400" u="none">
                <a:solidFill>
                  <a:schemeClr val="dk1"/>
                </a:solidFill>
                <a:latin typeface="Times"/>
                <a:ea typeface="Times"/>
                <a:cs typeface="Times"/>
                <a:sym typeface="Times"/>
              </a:rPr>
              <a:t>The </a:t>
            </a:r>
            <a:r>
              <a:rPr b="0" i="1" lang="en-US" sz="2400" u="none">
                <a:solidFill>
                  <a:schemeClr val="dk1"/>
                </a:solidFill>
                <a:latin typeface="Times"/>
                <a:ea typeface="Times"/>
                <a:cs typeface="Times"/>
                <a:sym typeface="Times"/>
              </a:rPr>
              <a:t>Mayflower </a:t>
            </a:r>
            <a:r>
              <a:rPr b="0" i="0" lang="en-US" sz="2400" u="none">
                <a:solidFill>
                  <a:schemeClr val="dk1"/>
                </a:solidFill>
                <a:latin typeface="Times"/>
                <a:ea typeface="Times"/>
                <a:cs typeface="Times"/>
                <a:sym typeface="Times"/>
              </a:rPr>
              <a:t>arrived in North America in ______.</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Where did the come from?</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Why did they come in the first place?</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What was their government like?</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Was the Mayflower Compact a nice car?</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Why is this Squanto guy important?</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What was served at the First Thanksgiving?</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What was the Great Migration?</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How did the Massachusetts Bay Colony Puritans differ from the original Puritans?</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What made Massachusetts a commonwealth? </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That education thing, why was it important (quiz)?</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Why does predestination pose a dilemma for the Puritans?</a:t>
            </a:r>
          </a:p>
          <a:p>
            <a:pPr indent="-285750" lvl="1" marL="742950" marR="0" rtl="0" algn="l">
              <a:lnSpc>
                <a:spcPct val="90000"/>
              </a:lnSpc>
              <a:spcBef>
                <a:spcPts val="400"/>
              </a:spcBef>
              <a:spcAft>
                <a:spcPts val="0"/>
              </a:spcAft>
              <a:buClr>
                <a:schemeClr val="dk1"/>
              </a:buClr>
              <a:buSzPct val="100000"/>
              <a:buFont typeface="Times"/>
              <a:buChar char="–"/>
            </a:pPr>
            <a:r>
              <a:rPr b="0" i="0" lang="en-US" sz="2000" u="none" cap="none" strike="noStrike">
                <a:solidFill>
                  <a:schemeClr val="dk1"/>
                </a:solidFill>
                <a:latin typeface="Times"/>
                <a:ea typeface="Times"/>
                <a:cs typeface="Times"/>
                <a:sym typeface="Times"/>
              </a:rPr>
              <a:t>Why did women last so long and what was the deal with them anyway?</a:t>
            </a:r>
          </a:p>
        </p:txBody>
      </p:sp>
      <p:pic>
        <p:nvPicPr>
          <p:cNvPr descr="puritan-hat" id="314" name="Shape 314"/>
          <p:cNvPicPr preferRelativeResize="0"/>
          <p:nvPr/>
        </p:nvPicPr>
        <p:blipFill rotWithShape="1">
          <a:blip r:embed="rId3">
            <a:alphaModFix/>
          </a:blip>
          <a:srcRect b="0" l="0" r="0" t="0"/>
          <a:stretch/>
        </p:blipFill>
        <p:spPr>
          <a:xfrm>
            <a:off x="6629400" y="0"/>
            <a:ext cx="2514600" cy="207751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sp>
        <p:nvSpPr>
          <p:cNvPr id="320" name="Shape 320"/>
          <p:cNvSpPr txBox="1"/>
          <p:nvPr>
            <p:ph type="ctrTitle"/>
          </p:nvPr>
        </p:nvSpPr>
        <p:spPr>
          <a:xfrm>
            <a:off x="685800" y="609600"/>
            <a:ext cx="7772400" cy="1470025"/>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Puritan Principles</a:t>
            </a:r>
          </a:p>
        </p:txBody>
      </p:sp>
      <p:sp>
        <p:nvSpPr>
          <p:cNvPr id="321" name="Shape 321"/>
          <p:cNvSpPr txBox="1"/>
          <p:nvPr>
            <p:ph idx="1" type="subTitle"/>
          </p:nvPr>
        </p:nvSpPr>
        <p:spPr>
          <a:xfrm>
            <a:off x="1295400" y="5257800"/>
            <a:ext cx="6477000" cy="6096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1400" u="none" cap="none" strike="noStrike">
                <a:solidFill>
                  <a:schemeClr val="dk1"/>
                </a:solidFill>
                <a:latin typeface="Arial"/>
                <a:ea typeface="Arial"/>
                <a:cs typeface="Arial"/>
                <a:sym typeface="Arial"/>
              </a:rPr>
              <a:t>“Pilgrims Going to Church” by George Henry Boughton. 1868</a:t>
            </a:r>
          </a:p>
        </p:txBody>
      </p:sp>
      <p:pic>
        <p:nvPicPr>
          <p:cNvPr descr="George-Henry-Boughton-Pilgrims-Going-To-Church" id="322" name="Shape 322"/>
          <p:cNvPicPr preferRelativeResize="0"/>
          <p:nvPr/>
        </p:nvPicPr>
        <p:blipFill rotWithShape="1">
          <a:blip r:embed="rId3">
            <a:alphaModFix/>
          </a:blip>
          <a:srcRect b="0" l="0" r="0" t="0"/>
          <a:stretch/>
        </p:blipFill>
        <p:spPr>
          <a:xfrm>
            <a:off x="2057400" y="2438400"/>
            <a:ext cx="4972050" cy="2571021"/>
          </a:xfrm>
          <a:prstGeom prst="rect">
            <a:avLst/>
          </a:prstGeom>
          <a:noFill/>
          <a:ln>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sp>
        <p:nvSpPr>
          <p:cNvPr id="327" name="Shape 327"/>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Who were the Puritans?</a:t>
            </a:r>
          </a:p>
        </p:txBody>
      </p:sp>
      <p:sp>
        <p:nvSpPr>
          <p:cNvPr id="328" name="Shape 328"/>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religious reformers</a:t>
            </a: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16</a:t>
            </a:r>
            <a:r>
              <a:rPr b="0" baseline="30000" i="0" lang="en-US" sz="2800" u="none" cap="none" strike="noStrike">
                <a:solidFill>
                  <a:schemeClr val="dk1"/>
                </a:solidFill>
                <a:latin typeface="Arial"/>
                <a:ea typeface="Arial"/>
                <a:cs typeface="Arial"/>
                <a:sym typeface="Arial"/>
              </a:rPr>
              <a:t>th</a:t>
            </a:r>
            <a:r>
              <a:rPr b="0" i="0" lang="en-US" sz="2800" u="none" cap="none" strike="noStrike">
                <a:solidFill>
                  <a:schemeClr val="dk1"/>
                </a:solidFill>
                <a:latin typeface="Arial"/>
                <a:ea typeface="Arial"/>
                <a:cs typeface="Arial"/>
                <a:sym typeface="Arial"/>
              </a:rPr>
              <a:t> and 17</a:t>
            </a:r>
            <a:r>
              <a:rPr b="0" baseline="30000" i="0" lang="en-US" sz="2800" u="none" cap="none" strike="noStrike">
                <a:solidFill>
                  <a:schemeClr val="dk1"/>
                </a:solidFill>
                <a:latin typeface="Arial"/>
                <a:ea typeface="Arial"/>
                <a:cs typeface="Arial"/>
                <a:sym typeface="Arial"/>
              </a:rPr>
              <a:t>th</a:t>
            </a:r>
            <a:r>
              <a:rPr b="0" i="0" lang="en-US" sz="2800" u="none" cap="none" strike="noStrike">
                <a:solidFill>
                  <a:schemeClr val="dk1"/>
                </a:solidFill>
                <a:latin typeface="Arial"/>
                <a:ea typeface="Arial"/>
                <a:cs typeface="Arial"/>
                <a:sym typeface="Arial"/>
              </a:rPr>
              <a:t> Century England </a:t>
            </a: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The Reformation</a:t>
            </a: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believed England hadn’t reformed </a:t>
            </a:r>
            <a:r>
              <a:rPr b="0" i="1" lang="en-US" sz="2800" u="none" cap="none" strike="noStrike">
                <a:solidFill>
                  <a:schemeClr val="dk1"/>
                </a:solidFill>
                <a:latin typeface="Arial"/>
                <a:ea typeface="Arial"/>
                <a:cs typeface="Arial"/>
                <a:sym typeface="Arial"/>
              </a:rPr>
              <a:t>enough</a:t>
            </a: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sought to “purify” the Church of England of remaining Roman Catholic “popery” </a:t>
            </a: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anti-h</a:t>
            </a:r>
            <a:r>
              <a:rPr lang="en-US" sz="2800"/>
              <a:t>ie</a:t>
            </a:r>
            <a:r>
              <a:rPr b="0" i="0" lang="en-US" sz="2800" u="none" cap="none" strike="noStrike">
                <a:solidFill>
                  <a:schemeClr val="dk1"/>
                </a:solidFill>
                <a:latin typeface="Arial"/>
                <a:ea typeface="Arial"/>
                <a:cs typeface="Arial"/>
                <a:sym typeface="Arial"/>
              </a:rPr>
              <a:t>rarchy; each church independent</a:t>
            </a: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moral and religious earnestness</a:t>
            </a: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NOT morose, sour legalists trying to prevent people from doing things—quite the opposite</a:t>
            </a:r>
          </a:p>
          <a:p>
            <a:pPr indent="-342900" lvl="0" marL="342900" marR="0" rtl="0" algn="l">
              <a:lnSpc>
                <a:spcPct val="80000"/>
              </a:lnSpc>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a:p>
            <a:pPr indent="-342900" lvl="0" marL="342900" marR="0" rtl="0" algn="l">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2" name="Shape 332"/>
        <p:cNvGrpSpPr/>
        <p:nvPr/>
      </p:nvGrpSpPr>
      <p:grpSpPr>
        <a:xfrm>
          <a:off x="0" y="0"/>
          <a:ext cx="0" cy="0"/>
          <a:chOff x="0" y="0"/>
          <a:chExt cx="0" cy="0"/>
        </a:xfrm>
      </p:grpSpPr>
      <p:sp>
        <p:nvSpPr>
          <p:cNvPr id="333" name="Shape 333"/>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SzPct val="25000"/>
              <a:buNone/>
            </a:pPr>
            <a:r>
              <a:t/>
            </a:r>
            <a:endParaRPr b="0" i="0" sz="4400" u="none" cap="none" strike="noStrike">
              <a:solidFill>
                <a:schemeClr val="dk2"/>
              </a:solidFill>
              <a:latin typeface="Arial"/>
              <a:ea typeface="Arial"/>
              <a:cs typeface="Arial"/>
              <a:sym typeface="Arial"/>
            </a:endParaRPr>
          </a:p>
        </p:txBody>
      </p:sp>
      <p:sp>
        <p:nvSpPr>
          <p:cNvPr id="334" name="Shape 334"/>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"We must picture these Puritans as the very opposite of those who bear that name today: as young, fierce, progressive intellectuals, very fashionable and up-to-date. They were not teetotallers; bishops, not beer, were their special aversion….”   						–C. S. Lewis </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Shape 339"/>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SzPct val="25000"/>
              <a:buNone/>
            </a:pPr>
            <a:r>
              <a:t/>
            </a:r>
            <a:endParaRPr b="0" i="0" sz="4400" u="none" cap="none" strike="noStrike">
              <a:solidFill>
                <a:schemeClr val="dk2"/>
              </a:solidFill>
              <a:latin typeface="Arial"/>
              <a:ea typeface="Arial"/>
              <a:cs typeface="Arial"/>
              <a:sym typeface="Arial"/>
            </a:endParaRPr>
          </a:p>
        </p:txBody>
      </p:sp>
      <p:sp>
        <p:nvSpPr>
          <p:cNvPr id="340" name="Shape 340"/>
          <p:cNvSpPr txBox="1"/>
          <p:nvPr>
            <p:ph idx="1" type="body"/>
          </p:nvPr>
        </p:nvSpPr>
        <p:spPr>
          <a:xfrm>
            <a:off x="457200" y="5410200"/>
            <a:ext cx="8229600" cy="9906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dk1"/>
              </a:buClr>
              <a:buSzPct val="100000"/>
              <a:buFont typeface="Arial"/>
              <a:buChar char="•"/>
            </a:pPr>
            <a:r>
              <a:rPr b="0" i="0" lang="en-US" sz="1600" u="none" cap="none" strike="noStrike">
                <a:solidFill>
                  <a:schemeClr val="dk1"/>
                </a:solidFill>
                <a:latin typeface="Arial"/>
                <a:ea typeface="Arial"/>
                <a:cs typeface="Arial"/>
                <a:sym typeface="Arial"/>
              </a:rPr>
              <a:t>Puritan aversion of Bishops and Roman Catholics persists over two centuries later in this famous 1876 editorial cartoon by Thomas Nast, which shows bishops attacking public schools with connivance of Irish Catholic politicians.</a:t>
            </a:r>
          </a:p>
        </p:txBody>
      </p:sp>
      <p:pic>
        <p:nvPicPr>
          <p:cNvPr descr="800px-Ganges1876" id="341" name="Shape 341"/>
          <p:cNvPicPr preferRelativeResize="0"/>
          <p:nvPr/>
        </p:nvPicPr>
        <p:blipFill rotWithShape="1">
          <a:blip r:embed="rId3">
            <a:alphaModFix/>
          </a:blip>
          <a:srcRect b="0" l="0" r="0" t="0"/>
          <a:stretch/>
        </p:blipFill>
        <p:spPr>
          <a:xfrm>
            <a:off x="838200" y="304800"/>
            <a:ext cx="7467600" cy="507778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sp>
        <p:nvSpPr>
          <p:cNvPr id="346" name="Shape 346"/>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Key Terms/Ideas:</a:t>
            </a:r>
          </a:p>
        </p:txBody>
      </p:sp>
      <p:sp>
        <p:nvSpPr>
          <p:cNvPr id="347" name="Shape 347"/>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Covenant</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Preaching</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Calling</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Predestination and Grace</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the Elect</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Special Commission</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Theocracy</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Separatism</a:t>
            </a:r>
          </a:p>
          <a:p>
            <a:pPr indent="-342900" lvl="0" marL="342900" marR="0" rtl="0" algn="l">
              <a:lnSpc>
                <a:spcPct val="9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Puritan Dilemma</a:t>
            </a:r>
          </a:p>
          <a:p>
            <a:pPr indent="-342900" lvl="0" marL="342900" marR="0" rtl="0" algn="l">
              <a:lnSpc>
                <a:spcPct val="90000"/>
              </a:lnSpc>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a:p>
            <a:pPr indent="-342900" lvl="0" marL="342900" marR="0" rtl="0" algn="l">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Shape 353"/>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Covenant</a:t>
            </a:r>
          </a:p>
        </p:txBody>
      </p:sp>
      <p:sp>
        <p:nvSpPr>
          <p:cNvPr id="354" name="Shape 354"/>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covenant—solemn agreement between two parties, like a contract; a mutual promise sealed by an oath.</a:t>
            </a:r>
          </a:p>
          <a:p>
            <a:pPr indent="-285750" lvl="1" marL="742950" marR="0" rtl="0" algn="l">
              <a:lnSpc>
                <a:spcPct val="10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e.g. Hebrew covenant</a:t>
            </a:r>
          </a:p>
          <a:p>
            <a:pPr indent="-228600" lvl="2" marL="1143000" marR="0" rtl="0" algn="l">
              <a:lnSpc>
                <a:spcPct val="10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covenant with God</a:t>
            </a:r>
          </a:p>
          <a:p>
            <a:pPr indent="-228600" lvl="2" marL="1143000" marR="0" rtl="0" algn="l">
              <a:lnSpc>
                <a:spcPct val="10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covenant within a community</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Shape 360"/>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Preaching</a:t>
            </a:r>
          </a:p>
        </p:txBody>
      </p:sp>
      <p:sp>
        <p:nvSpPr>
          <p:cNvPr id="361" name="Shape 361"/>
          <p:cNvSpPr txBox="1"/>
          <p:nvPr>
            <p:ph idx="1" type="body"/>
          </p:nvPr>
        </p:nvSpPr>
        <p:spPr>
          <a:xfrm>
            <a:off x="381000" y="4648200"/>
            <a:ext cx="8305800" cy="1676400"/>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rejection of traditional emphasis on sacraments</a:t>
            </a:r>
          </a:p>
          <a:p>
            <a:pPr indent="-342900" lvl="0" marL="342900" marR="0" rtl="0" algn="l">
              <a:lnSpc>
                <a:spcPct val="10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plain preaching—images from scripture and daily life</a:t>
            </a:r>
          </a:p>
          <a:p>
            <a:pPr indent="-342900" lvl="0" marL="342900" marR="0" rtl="0" algn="l">
              <a:lnSpc>
                <a:spcPct val="10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importance and influence of “learned ministers”</a:t>
            </a:r>
          </a:p>
          <a:p>
            <a:pPr indent="-342900" lvl="0" marL="342900" marR="0" rtl="0" algn="l">
              <a:spcBef>
                <a:spcPts val="480"/>
              </a:spcBef>
              <a:spcAft>
                <a:spcPts val="0"/>
              </a:spcAft>
              <a:buClr>
                <a:schemeClr val="dk1"/>
              </a:buClr>
              <a:buSzPct val="100000"/>
              <a:buFont typeface="Arial"/>
              <a:buNone/>
            </a:pPr>
            <a:r>
              <a:t/>
            </a:r>
            <a:endParaRPr b="0" i="0" sz="2400" u="none" cap="none" strike="noStrike">
              <a:solidFill>
                <a:schemeClr val="dk1"/>
              </a:solidFill>
              <a:latin typeface="Arial"/>
              <a:ea typeface="Arial"/>
              <a:cs typeface="Arial"/>
              <a:sym typeface="Arial"/>
            </a:endParaRPr>
          </a:p>
        </p:txBody>
      </p:sp>
      <p:pic>
        <p:nvPicPr>
          <p:cNvPr descr="puritans" id="362" name="Shape 362"/>
          <p:cNvPicPr preferRelativeResize="0"/>
          <p:nvPr/>
        </p:nvPicPr>
        <p:blipFill rotWithShape="1">
          <a:blip r:embed="rId3">
            <a:alphaModFix/>
          </a:blip>
          <a:srcRect b="0" l="0" r="0" t="0"/>
          <a:stretch/>
        </p:blipFill>
        <p:spPr>
          <a:xfrm>
            <a:off x="2133600" y="1524000"/>
            <a:ext cx="4723061" cy="276410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7" name="Shape 367"/>
        <p:cNvGrpSpPr/>
        <p:nvPr/>
      </p:nvGrpSpPr>
      <p:grpSpPr>
        <a:xfrm>
          <a:off x="0" y="0"/>
          <a:ext cx="0" cy="0"/>
          <a:chOff x="0" y="0"/>
          <a:chExt cx="0" cy="0"/>
        </a:xfrm>
      </p:grpSpPr>
      <p:sp>
        <p:nvSpPr>
          <p:cNvPr id="368" name="Shape 368"/>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Calling</a:t>
            </a:r>
          </a:p>
        </p:txBody>
      </p:sp>
      <p:sp>
        <p:nvSpPr>
          <p:cNvPr id="369" name="Shape 369"/>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Holy spirit vs. reason</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Conversion—“moved by the Holy Spirit”</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Holy Spirit speaking through scripture</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Personal transformation, not ritual</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Private reading vs. public worship</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4" name="Shape 374"/>
        <p:cNvGrpSpPr/>
        <p:nvPr/>
      </p:nvGrpSpPr>
      <p:grpSpPr>
        <a:xfrm>
          <a:off x="0" y="0"/>
          <a:ext cx="0" cy="0"/>
          <a:chOff x="0" y="0"/>
          <a:chExt cx="0" cy="0"/>
        </a:xfrm>
      </p:grpSpPr>
      <p:sp>
        <p:nvSpPr>
          <p:cNvPr id="375" name="Shape 375"/>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Predestination and Grace</a:t>
            </a:r>
          </a:p>
        </p:txBody>
      </p:sp>
      <p:sp>
        <p:nvSpPr>
          <p:cNvPr id="376" name="Shape 376"/>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dk1"/>
              </a:buClr>
              <a:buSzPct val="100000"/>
              <a:buFont typeface="Arial"/>
              <a:buChar char="•"/>
            </a:pPr>
            <a:r>
              <a:rPr b="0" i="0" lang="en-US" sz="2400" u="sng" cap="none" strike="noStrike">
                <a:solidFill>
                  <a:schemeClr val="dk1"/>
                </a:solidFill>
                <a:latin typeface="Arial"/>
                <a:ea typeface="Arial"/>
                <a:cs typeface="Arial"/>
                <a:sym typeface="Arial"/>
              </a:rPr>
              <a:t>predestination: </a:t>
            </a:r>
            <a:r>
              <a:rPr b="0" i="0" lang="en-US" sz="2400" u="none" cap="none" strike="noStrike">
                <a:solidFill>
                  <a:schemeClr val="dk1"/>
                </a:solidFill>
                <a:latin typeface="Arial"/>
                <a:ea typeface="Arial"/>
                <a:cs typeface="Arial"/>
                <a:sym typeface="Arial"/>
              </a:rPr>
              <a:t>doctrine that God has eternally chosen those whom he intends to save</a:t>
            </a:r>
          </a:p>
          <a:p>
            <a:pPr indent="-342900" lvl="0" marL="342900" marR="0" rtl="0" algn="l">
              <a:lnSpc>
                <a:spcPct val="80000"/>
              </a:lnSpc>
              <a:spcBef>
                <a:spcPts val="560"/>
              </a:spcBef>
              <a:spcAft>
                <a:spcPts val="0"/>
              </a:spcAft>
              <a:buClr>
                <a:schemeClr val="dk1"/>
              </a:buClr>
              <a:buSzPct val="175000"/>
              <a:buFont typeface="Arial"/>
              <a:buChar char="•"/>
            </a:pPr>
            <a:r>
              <a:rPr b="0" i="1" lang="en-US" sz="1600" u="none" cap="none" strike="noStrike">
                <a:solidFill>
                  <a:schemeClr val="dk1"/>
                </a:solidFill>
                <a:latin typeface="Arial"/>
                <a:ea typeface="Arial"/>
                <a:cs typeface="Arial"/>
                <a:sym typeface="Arial"/>
              </a:rPr>
              <a:t>For those whom he [God] foreknew he also predestined to be conformed to the image of his Son, in order that he might be the first-born among many brethren. And those whom he predestined he also called; and those whom he called he also justified; and those whom he justified he also glorified (Rom. 8:29–30)</a:t>
            </a:r>
            <a:r>
              <a:rPr b="0" i="1" lang="en-US" sz="2800" u="none" cap="none" strike="noStrike">
                <a:solidFill>
                  <a:schemeClr val="dk1"/>
                </a:solidFill>
                <a:latin typeface="Arial"/>
                <a:ea typeface="Arial"/>
                <a:cs typeface="Arial"/>
                <a:sym typeface="Arial"/>
              </a:rPr>
              <a:t> </a:t>
            </a:r>
          </a:p>
          <a:p>
            <a:pPr indent="-342900" lvl="0" marL="342900" marR="0" rtl="0" algn="l">
              <a:lnSpc>
                <a:spcPct val="8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1) Predestination by foreknowledge (Semi-Pelagiansim or Arminianism)</a:t>
            </a:r>
          </a:p>
          <a:p>
            <a:pPr indent="-342900" lvl="0" marL="342900" marR="0" rtl="0" algn="l">
              <a:lnSpc>
                <a:spcPct val="8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2) Calvinist interpretation: “Double Predestination”—that God has determined from eternity whom he will save and whom he will damn, regardless of their faith, love, or merit, or lack thereof.’</a:t>
            </a:r>
          </a:p>
          <a:p>
            <a:pPr indent="-342900" lvl="0" marL="342900" marR="0" rtl="0" algn="l">
              <a:lnSpc>
                <a:spcPct val="80000"/>
              </a:lnSpc>
              <a:spcBef>
                <a:spcPts val="480"/>
              </a:spcBef>
              <a:spcAft>
                <a:spcPts val="0"/>
              </a:spcAft>
              <a:buClr>
                <a:schemeClr val="dk1"/>
              </a:buClr>
              <a:buSzPct val="100000"/>
              <a:buFont typeface="Arial"/>
              <a:buChar char="•"/>
            </a:pPr>
            <a:r>
              <a:rPr b="0" i="0" lang="en-US" sz="2400" u="sng" cap="none" strike="noStrike">
                <a:solidFill>
                  <a:schemeClr val="dk1"/>
                </a:solidFill>
                <a:latin typeface="Arial"/>
                <a:ea typeface="Arial"/>
                <a:cs typeface="Arial"/>
                <a:sym typeface="Arial"/>
              </a:rPr>
              <a:t>grace</a:t>
            </a:r>
            <a:r>
              <a:rPr b="0" i="0" lang="en-US" sz="2400" u="none" cap="none" strike="noStrike">
                <a:solidFill>
                  <a:schemeClr val="dk1"/>
                </a:solidFill>
                <a:latin typeface="Arial"/>
                <a:ea typeface="Arial"/>
                <a:cs typeface="Arial"/>
                <a:sym typeface="Arial"/>
              </a:rPr>
              <a:t>—the freely given, unmerited favor and love of God</a:t>
            </a:r>
          </a:p>
          <a:p>
            <a:pPr indent="-342900" lvl="0" marL="342900" marR="0" rtl="0" algn="l">
              <a:lnSpc>
                <a:spcPct val="8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Puritans believed in salvation by grace alone.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8" name="Shape 258"/>
        <p:cNvGrpSpPr/>
        <p:nvPr/>
      </p:nvGrpSpPr>
      <p:grpSpPr>
        <a:xfrm>
          <a:off x="0" y="0"/>
          <a:ext cx="0" cy="0"/>
          <a:chOff x="0" y="0"/>
          <a:chExt cx="0" cy="0"/>
        </a:xfrm>
      </p:grpSpPr>
      <p:sp>
        <p:nvSpPr>
          <p:cNvPr id="259" name="Shape 259"/>
          <p:cNvSpPr txBox="1"/>
          <p:nvPr>
            <p:ph type="title"/>
          </p:nvPr>
        </p:nvSpPr>
        <p:spPr>
          <a:xfrm>
            <a:off x="685800" y="609600"/>
            <a:ext cx="77724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Times"/>
              <a:buNone/>
            </a:pPr>
            <a:r>
              <a:rPr b="0" i="0" lang="en-US" sz="4400" u="none" cap="none" strike="noStrike">
                <a:solidFill>
                  <a:schemeClr val="dk2"/>
                </a:solidFill>
                <a:latin typeface="Times"/>
                <a:ea typeface="Times"/>
                <a:cs typeface="Times"/>
                <a:sym typeface="Times"/>
              </a:rPr>
              <a:t>Mayflower Compact</a:t>
            </a:r>
          </a:p>
        </p:txBody>
      </p:sp>
      <p:sp>
        <p:nvSpPr>
          <p:cNvPr id="260" name="Shape 260"/>
          <p:cNvSpPr txBox="1"/>
          <p:nvPr>
            <p:ph idx="1" type="body"/>
          </p:nvPr>
        </p:nvSpPr>
        <p:spPr>
          <a:xfrm>
            <a:off x="685800" y="1981200"/>
            <a:ext cx="7772400" cy="4114800"/>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Times"/>
              <a:buChar char="•"/>
            </a:pPr>
            <a:r>
              <a:rPr b="0" i="0" lang="en-US" sz="3200" u="none" cap="none" strike="noStrike">
                <a:solidFill>
                  <a:schemeClr val="dk1"/>
                </a:solidFill>
                <a:latin typeface="Times"/>
                <a:ea typeface="Times"/>
                <a:cs typeface="Times"/>
                <a:sym typeface="Times"/>
              </a:rPr>
              <a:t>Audience, Purpose, Tone – provide examples</a:t>
            </a:r>
          </a:p>
          <a:p>
            <a:pPr indent="-342900" lvl="0" marL="342900" marR="0" rtl="0" algn="l">
              <a:lnSpc>
                <a:spcPct val="100000"/>
              </a:lnSpc>
              <a:spcBef>
                <a:spcPts val="640"/>
              </a:spcBef>
              <a:spcAft>
                <a:spcPts val="0"/>
              </a:spcAft>
              <a:buClr>
                <a:schemeClr val="dk1"/>
              </a:buClr>
              <a:buSzPct val="100000"/>
              <a:buFont typeface="Times"/>
              <a:buChar char="•"/>
            </a:pPr>
            <a:r>
              <a:rPr b="0" i="0" lang="en-US" sz="3200" u="none" cap="none" strike="noStrike">
                <a:solidFill>
                  <a:schemeClr val="dk1"/>
                </a:solidFill>
                <a:latin typeface="Times"/>
                <a:ea typeface="Times"/>
                <a:cs typeface="Times"/>
                <a:sym typeface="Times"/>
              </a:rPr>
              <a:t>What is significant about the document?</a:t>
            </a:r>
          </a:p>
          <a:p>
            <a:pPr indent="-342900" lvl="0" marL="342900" marR="0" rtl="0" algn="l">
              <a:lnSpc>
                <a:spcPct val="100000"/>
              </a:lnSpc>
              <a:spcBef>
                <a:spcPts val="640"/>
              </a:spcBef>
              <a:spcAft>
                <a:spcPts val="0"/>
              </a:spcAft>
              <a:buClr>
                <a:schemeClr val="dk1"/>
              </a:buClr>
              <a:buSzPct val="100000"/>
              <a:buFont typeface="Times"/>
              <a:buChar char="•"/>
            </a:pPr>
            <a:r>
              <a:rPr b="0" i="0" lang="en-US" sz="3200" u="none" cap="none" strike="noStrike">
                <a:solidFill>
                  <a:schemeClr val="dk1"/>
                </a:solidFill>
                <a:latin typeface="Times"/>
                <a:ea typeface="Times"/>
                <a:cs typeface="Times"/>
                <a:sym typeface="Times"/>
              </a:rPr>
              <a:t>What is the lasting legacy?</a:t>
            </a:r>
          </a:p>
          <a:p>
            <a:pPr indent="-342900" lvl="0" marL="342900" marR="0" rtl="0" algn="l">
              <a:lnSpc>
                <a:spcPct val="100000"/>
              </a:lnSpc>
              <a:spcBef>
                <a:spcPts val="640"/>
              </a:spcBef>
              <a:spcAft>
                <a:spcPts val="0"/>
              </a:spcAft>
              <a:buClr>
                <a:schemeClr val="dk1"/>
              </a:buClr>
              <a:buSzPct val="100000"/>
              <a:buFont typeface="Times"/>
              <a:buNone/>
            </a:pPr>
            <a:r>
              <a:t/>
            </a:r>
            <a:endParaRPr b="0" i="0" sz="3200" u="none" cap="none" strike="noStrike">
              <a:solidFill>
                <a:schemeClr val="dk1"/>
              </a:solidFill>
              <a:latin typeface="Times"/>
              <a:ea typeface="Times"/>
              <a:cs typeface="Times"/>
              <a:sym typeface="Times"/>
            </a:endParaRPr>
          </a:p>
          <a:p>
            <a:pPr indent="-342900" lvl="0" marL="342900" marR="0" rtl="0" algn="l">
              <a:lnSpc>
                <a:spcPct val="100000"/>
              </a:lnSpc>
              <a:spcBef>
                <a:spcPts val="640"/>
              </a:spcBef>
              <a:spcAft>
                <a:spcPts val="0"/>
              </a:spcAft>
              <a:buClr>
                <a:schemeClr val="dk1"/>
              </a:buClr>
              <a:buSzPct val="100000"/>
              <a:buFont typeface="Times"/>
              <a:buChar char="•"/>
            </a:pPr>
            <a:r>
              <a:rPr b="0" i="0" lang="en-US" sz="3200" u="none" cap="none" strike="noStrike">
                <a:solidFill>
                  <a:schemeClr val="dk1"/>
                </a:solidFill>
                <a:latin typeface="Times"/>
                <a:ea typeface="Times"/>
                <a:cs typeface="Times"/>
                <a:sym typeface="Times"/>
              </a:rPr>
              <a:t>Has been referred to as a soapstone (speaker, occasion, audience, purpose, significance and tone)</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1" name="Shape 381"/>
        <p:cNvGrpSpPr/>
        <p:nvPr/>
      </p:nvGrpSpPr>
      <p:grpSpPr>
        <a:xfrm>
          <a:off x="0" y="0"/>
          <a:ext cx="0" cy="0"/>
          <a:chOff x="0" y="0"/>
          <a:chExt cx="0" cy="0"/>
        </a:xfrm>
      </p:grpSpPr>
      <p:sp>
        <p:nvSpPr>
          <p:cNvPr id="382" name="Shape 382"/>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Elect</a:t>
            </a:r>
          </a:p>
        </p:txBody>
      </p:sp>
      <p:sp>
        <p:nvSpPr>
          <p:cNvPr id="383" name="Shape 383"/>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elect—election—choice= God’s Chosen People.</a:t>
            </a: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most of humanity NOT “elect”</a:t>
            </a:r>
          </a:p>
          <a:p>
            <a:pPr indent="-342900" lvl="0" marL="342900" marR="0" rtl="0" algn="l">
              <a:lnSpc>
                <a:spcPct val="80000"/>
              </a:lnSpc>
              <a:spcBef>
                <a:spcPts val="560"/>
              </a:spcBef>
              <a:spcAft>
                <a:spcPts val="0"/>
              </a:spcAft>
              <a:buClr>
                <a:schemeClr val="dk1"/>
              </a:buClr>
              <a:buSzPct val="100000"/>
              <a:buFont typeface="Arial"/>
              <a:buChar char="•"/>
            </a:pPr>
            <a:r>
              <a:rPr b="0" i="0" lang="en-US" sz="2800" u="sng" cap="none" strike="noStrike">
                <a:solidFill>
                  <a:schemeClr val="dk1"/>
                </a:solidFill>
                <a:latin typeface="Arial"/>
                <a:ea typeface="Arial"/>
                <a:cs typeface="Arial"/>
                <a:sym typeface="Arial"/>
              </a:rPr>
              <a:t>sanctification</a:t>
            </a:r>
            <a:r>
              <a:rPr b="0" i="0" lang="en-US" sz="2800" u="none" cap="none" strike="noStrike">
                <a:solidFill>
                  <a:schemeClr val="dk1"/>
                </a:solidFill>
                <a:latin typeface="Arial"/>
                <a:ea typeface="Arial"/>
                <a:cs typeface="Arial"/>
                <a:sym typeface="Arial"/>
              </a:rPr>
              <a:t>—behaving in a “sanctified” (holy) way, i.e. not braking any of the laws of God</a:t>
            </a:r>
          </a:p>
          <a:p>
            <a:pPr indent="-342900" lvl="0" marL="342900" marR="0" rtl="0" algn="l">
              <a:lnSpc>
                <a:spcPct val="80000"/>
              </a:lnSpc>
              <a:spcBef>
                <a:spcPts val="560"/>
              </a:spcBef>
              <a:spcAft>
                <a:spcPts val="0"/>
              </a:spcAft>
              <a:buClr>
                <a:schemeClr val="dk1"/>
              </a:buClr>
              <a:buSzPct val="100000"/>
              <a:buFont typeface="Arial"/>
              <a:buChar char="•"/>
            </a:pPr>
            <a:r>
              <a:rPr b="0" i="0" lang="en-US" sz="2800" u="sng" cap="none" strike="noStrike">
                <a:solidFill>
                  <a:schemeClr val="dk1"/>
                </a:solidFill>
                <a:latin typeface="Arial"/>
                <a:ea typeface="Arial"/>
                <a:cs typeface="Arial"/>
                <a:sym typeface="Arial"/>
              </a:rPr>
              <a:t>justification</a:t>
            </a:r>
            <a:r>
              <a:rPr b="0" i="0" lang="en-US" sz="2800" u="none" cap="none" strike="noStrike">
                <a:solidFill>
                  <a:schemeClr val="dk1"/>
                </a:solidFill>
                <a:latin typeface="Arial"/>
                <a:ea typeface="Arial"/>
                <a:cs typeface="Arial"/>
                <a:sym typeface="Arial"/>
              </a:rPr>
              <a:t>—actual salvation; being “justified” (deserving of salvation) in the eyes of God.</a:t>
            </a:r>
          </a:p>
          <a:p>
            <a:pPr indent="-342900" lvl="0" marL="342900" marR="0" rtl="0" algn="l">
              <a:lnSpc>
                <a:spcPct val="80000"/>
              </a:lnSpc>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“…it was usually possible to recognize sanctification, and that sanctification resulted from justification was not to be doubted at all.”</a:t>
            </a:r>
          </a:p>
          <a:p>
            <a:pPr indent="-342900" lvl="0" marL="342900" marR="0" rtl="0" algn="l">
              <a:lnSpc>
                <a:spcPct val="80000"/>
              </a:lnSpc>
              <a:spcBef>
                <a:spcPts val="560"/>
              </a:spcBef>
              <a:spcAft>
                <a:spcPts val="0"/>
              </a:spcAft>
              <a:buClr>
                <a:schemeClr val="dk1"/>
              </a:buClr>
              <a:buSzPct val="25000"/>
              <a:buFont typeface="Arial"/>
              <a:buNone/>
            </a:pPr>
            <a:r>
              <a:rPr b="0" i="0" lang="en-US" sz="2800" u="none" cap="none" strike="noStrike">
                <a:solidFill>
                  <a:schemeClr val="dk1"/>
                </a:solidFill>
                <a:latin typeface="Arial"/>
                <a:ea typeface="Arial"/>
                <a:cs typeface="Arial"/>
                <a:sym typeface="Arial"/>
              </a:rPr>
              <a:t>			—</a:t>
            </a:r>
            <a:r>
              <a:rPr b="0" i="1" lang="en-US" sz="2000" u="none" cap="none" strike="noStrike">
                <a:solidFill>
                  <a:schemeClr val="dk1"/>
                </a:solidFill>
                <a:latin typeface="Arial"/>
                <a:ea typeface="Arial"/>
                <a:cs typeface="Arial"/>
                <a:sym typeface="Arial"/>
              </a:rPr>
              <a:t>The Puritan Dilemma. </a:t>
            </a:r>
            <a:r>
              <a:rPr b="0" i="0" lang="en-US" sz="2000" u="none" cap="none" strike="noStrike">
                <a:solidFill>
                  <a:schemeClr val="dk1"/>
                </a:solidFill>
                <a:latin typeface="Arial"/>
                <a:ea typeface="Arial"/>
                <a:cs typeface="Arial"/>
                <a:sym typeface="Arial"/>
              </a:rPr>
              <a:t>Edmund S. Morgan, 123</a:t>
            </a:r>
          </a:p>
          <a:p>
            <a:pPr indent="-342900" lvl="0" marL="342900" marR="0" rtl="0" algn="l">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8" name="Shape 388"/>
        <p:cNvGrpSpPr/>
        <p:nvPr/>
      </p:nvGrpSpPr>
      <p:grpSpPr>
        <a:xfrm>
          <a:off x="0" y="0"/>
          <a:ext cx="0" cy="0"/>
          <a:chOff x="0" y="0"/>
          <a:chExt cx="0" cy="0"/>
        </a:xfrm>
      </p:grpSpPr>
      <p:sp>
        <p:nvSpPr>
          <p:cNvPr id="389" name="Shape 389"/>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Special Commission</a:t>
            </a:r>
          </a:p>
        </p:txBody>
      </p:sp>
      <p:sp>
        <p:nvSpPr>
          <p:cNvPr id="390" name="Shape 390"/>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“Divine mission”—belief that God had chosen the Puritans to establish an exemplary community in the New World according to his laws</a:t>
            </a:r>
          </a:p>
          <a:p>
            <a:pPr indent="-342900" lvl="0" marL="342900" marR="0" rtl="0" algn="l">
              <a:lnSpc>
                <a:spcPct val="100000"/>
              </a:lnSpc>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a:p>
            <a:pPr indent="-342900" lvl="0" marL="342900" marR="0" rtl="0" algn="l">
              <a:lnSpc>
                <a:spcPct val="100000"/>
              </a:lnSpc>
              <a:spcBef>
                <a:spcPts val="640"/>
              </a:spcBef>
              <a:spcAft>
                <a:spcPts val="0"/>
              </a:spcAft>
              <a:buClr>
                <a:schemeClr val="dk1"/>
              </a:buClr>
              <a:buSzPct val="114285"/>
              <a:buFont typeface="Arial"/>
              <a:buChar char="•"/>
            </a:pPr>
            <a:r>
              <a:rPr b="0" i="0" lang="en-US" sz="2800" u="none" cap="none" strike="noStrike">
                <a:solidFill>
                  <a:schemeClr val="dk1"/>
                </a:solidFill>
                <a:latin typeface="Arial"/>
                <a:ea typeface="Arial"/>
                <a:cs typeface="Arial"/>
                <a:sym typeface="Arial"/>
              </a:rPr>
              <a:t>“For we must consider that we shall be as a city upon a hill. The eyes of all people are upon us…”</a:t>
            </a:r>
            <a:r>
              <a:rPr b="0" i="0" lang="en-US" sz="3200" u="none" cap="none" strike="noStrike">
                <a:solidFill>
                  <a:schemeClr val="dk1"/>
                </a:solidFill>
                <a:latin typeface="Arial"/>
                <a:ea typeface="Arial"/>
                <a:cs typeface="Arial"/>
                <a:sym typeface="Arial"/>
              </a:rPr>
              <a:t> </a:t>
            </a:r>
            <a:r>
              <a:rPr b="0" i="0" lang="en-US" sz="2000" u="none" cap="none" strike="noStrike">
                <a:solidFill>
                  <a:schemeClr val="dk1"/>
                </a:solidFill>
                <a:latin typeface="Arial"/>
                <a:ea typeface="Arial"/>
                <a:cs typeface="Arial"/>
                <a:sym typeface="Arial"/>
              </a:rPr>
              <a:t>–John Winthrop, “A Model of Christian Charity”</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Shape 396"/>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Theocracy</a:t>
            </a:r>
          </a:p>
        </p:txBody>
      </p:sp>
      <p:sp>
        <p:nvSpPr>
          <p:cNvPr id="397" name="Shape 397"/>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609600" lvl="0" marL="609600" marR="0" rtl="0" algn="l">
              <a:lnSpc>
                <a:spcPct val="100000"/>
              </a:lnSpc>
              <a:spcBef>
                <a:spcPts val="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from the Greek </a:t>
            </a:r>
            <a:r>
              <a:rPr b="0" i="1" lang="en-US" sz="2800" u="none" cap="none" strike="noStrike">
                <a:solidFill>
                  <a:schemeClr val="dk1"/>
                </a:solidFill>
                <a:latin typeface="Arial"/>
                <a:ea typeface="Arial"/>
                <a:cs typeface="Arial"/>
                <a:sym typeface="Arial"/>
              </a:rPr>
              <a:t>theokratia</a:t>
            </a:r>
            <a:r>
              <a:rPr b="0" i="0" lang="en-US" sz="2800" u="none" cap="none" strike="noStrike">
                <a:solidFill>
                  <a:schemeClr val="dk1"/>
                </a:solidFill>
                <a:latin typeface="Arial"/>
                <a:ea typeface="Arial"/>
                <a:cs typeface="Arial"/>
                <a:sym typeface="Arial"/>
              </a:rPr>
              <a:t> "the rule of God" </a:t>
            </a:r>
          </a:p>
          <a:p>
            <a:pPr indent="-609600" lvl="0" marL="609600" marR="0" rtl="0" algn="l">
              <a:lnSpc>
                <a:spcPct val="10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system of government in which     </a:t>
            </a:r>
          </a:p>
          <a:p>
            <a:pPr indent="-533400" lvl="1" marL="990600" marR="0" rtl="0" algn="l">
              <a:lnSpc>
                <a:spcPct val="100000"/>
              </a:lnSpc>
              <a:spcBef>
                <a:spcPts val="480"/>
              </a:spcBef>
              <a:spcAft>
                <a:spcPts val="0"/>
              </a:spcAft>
              <a:buClr>
                <a:schemeClr val="dk1"/>
              </a:buClr>
              <a:buSzPct val="100000"/>
              <a:buFont typeface="Arial"/>
              <a:buAutoNum type="arabicParenR"/>
            </a:pPr>
            <a:r>
              <a:rPr b="0" i="0" lang="en-US" sz="2400" u="none" cap="none" strike="noStrike">
                <a:solidFill>
                  <a:schemeClr val="dk1"/>
                </a:solidFill>
                <a:latin typeface="Arial"/>
                <a:ea typeface="Arial"/>
                <a:cs typeface="Arial"/>
                <a:sym typeface="Arial"/>
              </a:rPr>
              <a:t>God is recognized as the supreme civil ruler, and</a:t>
            </a:r>
          </a:p>
          <a:p>
            <a:pPr indent="-533400" lvl="1" marL="990600" marR="0" rtl="0" algn="l">
              <a:lnSpc>
                <a:spcPct val="100000"/>
              </a:lnSpc>
              <a:spcBef>
                <a:spcPts val="480"/>
              </a:spcBef>
              <a:spcAft>
                <a:spcPts val="0"/>
              </a:spcAft>
              <a:buClr>
                <a:schemeClr val="dk1"/>
              </a:buClr>
              <a:buSzPct val="100000"/>
              <a:buFont typeface="Arial"/>
              <a:buAutoNum type="arabicParenR"/>
            </a:pPr>
            <a:r>
              <a:rPr b="0" i="0" lang="en-US" sz="2400" u="none" cap="none" strike="noStrike">
                <a:solidFill>
                  <a:schemeClr val="dk1"/>
                </a:solidFill>
                <a:latin typeface="Arial"/>
                <a:ea typeface="Arial"/>
                <a:cs typeface="Arial"/>
                <a:sym typeface="Arial"/>
              </a:rPr>
              <a:t>civil law is established to reflect God’s law (as interpreted by church authorities)</a:t>
            </a:r>
          </a:p>
          <a:p>
            <a:pPr indent="-609600" lvl="0" marL="609600" marR="0" rtl="0" algn="l">
              <a:lnSpc>
                <a:spcPct val="10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interpretation is inevitably contentious</a:t>
            </a:r>
          </a:p>
          <a:p>
            <a:pPr indent="-609600" lvl="0" marL="609600" marR="0" rtl="0" algn="l">
              <a:lnSpc>
                <a:spcPct val="100000"/>
              </a:lnSpc>
              <a:spcBef>
                <a:spcPts val="56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Massachusetts Bay Colony</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2" name="Shape 402"/>
        <p:cNvGrpSpPr/>
        <p:nvPr/>
      </p:nvGrpSpPr>
      <p:grpSpPr>
        <a:xfrm>
          <a:off x="0" y="0"/>
          <a:ext cx="0" cy="0"/>
          <a:chOff x="0" y="0"/>
          <a:chExt cx="0" cy="0"/>
        </a:xfrm>
      </p:grpSpPr>
      <p:sp>
        <p:nvSpPr>
          <p:cNvPr id="403" name="Shape 403"/>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Separatism</a:t>
            </a:r>
          </a:p>
        </p:txBody>
      </p:sp>
      <p:sp>
        <p:nvSpPr>
          <p:cNvPr id="404" name="Shape 404"/>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“reformation without tarrying for any”</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Winthrop/MBC insisted immigration was NOT act of separatism</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e.g. Roger Williams</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e.g. Anne Hutchinson</a:t>
            </a:r>
          </a:p>
          <a:p>
            <a:pPr indent="-342900" lvl="0" marL="342900" marR="0" rtl="0" algn="l">
              <a:lnSpc>
                <a:spcPct val="100000"/>
              </a:lnSpc>
              <a:spcBef>
                <a:spcPts val="64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American denominations = evidence of strength of Separatism</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9" name="Shape 409"/>
        <p:cNvGrpSpPr/>
        <p:nvPr/>
      </p:nvGrpSpPr>
      <p:grpSpPr>
        <a:xfrm>
          <a:off x="0" y="0"/>
          <a:ext cx="0" cy="0"/>
          <a:chOff x="0" y="0"/>
          <a:chExt cx="0" cy="0"/>
        </a:xfrm>
      </p:grpSpPr>
      <p:sp>
        <p:nvSpPr>
          <p:cNvPr id="410" name="Shape 410"/>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3600" u="none" cap="none" strike="noStrike">
                <a:solidFill>
                  <a:schemeClr val="dk2"/>
                </a:solidFill>
                <a:latin typeface="Arial"/>
                <a:ea typeface="Arial"/>
                <a:cs typeface="Arial"/>
                <a:sym typeface="Arial"/>
              </a:rPr>
              <a:t>Roger Williams:</a:t>
            </a:r>
            <a:br>
              <a:rPr b="0" i="0" lang="en-US" sz="3600" u="none" cap="none" strike="noStrike">
                <a:solidFill>
                  <a:schemeClr val="dk2"/>
                </a:solidFill>
                <a:latin typeface="Arial"/>
                <a:ea typeface="Arial"/>
                <a:cs typeface="Arial"/>
                <a:sym typeface="Arial"/>
              </a:rPr>
            </a:br>
            <a:r>
              <a:rPr b="0" i="0" lang="en-US" sz="3200" u="none" cap="none" strike="noStrike">
                <a:solidFill>
                  <a:schemeClr val="dk2"/>
                </a:solidFill>
                <a:latin typeface="Arial"/>
                <a:ea typeface="Arial"/>
                <a:cs typeface="Arial"/>
                <a:sym typeface="Arial"/>
              </a:rPr>
              <a:t>“the very soul of separatism”</a:t>
            </a:r>
          </a:p>
        </p:txBody>
      </p:sp>
      <p:sp>
        <p:nvSpPr>
          <p:cNvPr id="411" name="Shape 411"/>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dk1"/>
              </a:buClr>
              <a:buSzPct val="100000"/>
              <a:buFont typeface="Arial"/>
              <a:buChar char="•"/>
            </a:pPr>
            <a:r>
              <a:rPr b="0" i="0" lang="en-US" sz="2800" u="none" cap="none" strike="noStrike">
                <a:solidFill>
                  <a:schemeClr val="dk1"/>
                </a:solidFill>
                <a:latin typeface="Arial"/>
                <a:ea typeface="Arial"/>
                <a:cs typeface="Arial"/>
                <a:sym typeface="Arial"/>
              </a:rPr>
              <a:t>“Williams ended the pain by deciding that no church could attain purity in this world. He had effectively demonstrated the proposition to himself as he withdrew successively from the Church of England, from the churches of Massachusetts, and finally from everyone but his wife. What he saw at last was what Winthrop had tried to point out to him, that he was seeking an unattainable goal, that there was no escape from the dung heap of this earth.” </a:t>
            </a:r>
          </a:p>
          <a:p>
            <a:pPr indent="-342900" lvl="0" marL="342900" marR="0" rtl="0" algn="l">
              <a:lnSpc>
                <a:spcPct val="90000"/>
              </a:lnSpc>
              <a:spcBef>
                <a:spcPts val="560"/>
              </a:spcBef>
              <a:spcAft>
                <a:spcPts val="0"/>
              </a:spcAft>
              <a:buClr>
                <a:schemeClr val="dk1"/>
              </a:buClr>
              <a:buSzPct val="25000"/>
              <a:buFont typeface="Arial"/>
              <a:buNone/>
            </a:pPr>
            <a:r>
              <a:rPr b="0" i="0" lang="en-US" sz="2800" u="none" cap="none" strike="noStrike">
                <a:solidFill>
                  <a:schemeClr val="dk1"/>
                </a:solidFill>
                <a:latin typeface="Arial"/>
                <a:ea typeface="Arial"/>
                <a:cs typeface="Arial"/>
                <a:sym typeface="Arial"/>
              </a:rPr>
              <a:t>			–</a:t>
            </a:r>
            <a:r>
              <a:rPr b="0" i="1" lang="en-US" sz="2000" u="none" cap="none" strike="noStrike">
                <a:solidFill>
                  <a:schemeClr val="dk1"/>
                </a:solidFill>
                <a:latin typeface="Arial"/>
                <a:ea typeface="Arial"/>
                <a:cs typeface="Arial"/>
                <a:sym typeface="Arial"/>
              </a:rPr>
              <a:t>The Puritan Dilemma. </a:t>
            </a:r>
            <a:r>
              <a:rPr b="0" i="0" lang="en-US" sz="2000" u="none" cap="none" strike="noStrike">
                <a:solidFill>
                  <a:schemeClr val="dk1"/>
                </a:solidFill>
                <a:latin typeface="Arial"/>
                <a:ea typeface="Arial"/>
                <a:cs typeface="Arial"/>
                <a:sym typeface="Arial"/>
              </a:rPr>
              <a:t>Edmund S. Morgan, 117</a:t>
            </a:r>
          </a:p>
          <a:p>
            <a:pPr indent="-342900" lvl="0" marL="342900" marR="0" rtl="0" algn="l">
              <a:lnSpc>
                <a:spcPct val="90000"/>
              </a:lnSpc>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a:p>
            <a:pPr indent="-342900" lvl="0" marL="342900" marR="0" rtl="0" algn="l">
              <a:spcBef>
                <a:spcPts val="560"/>
              </a:spcBef>
              <a:spcAft>
                <a:spcPts val="0"/>
              </a:spcAft>
              <a:buClr>
                <a:schemeClr val="dk1"/>
              </a:buClr>
              <a:buSzPct val="100000"/>
              <a:buFont typeface="Arial"/>
              <a:buNone/>
            </a:pPr>
            <a:r>
              <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6" name="Shape 416"/>
        <p:cNvGrpSpPr/>
        <p:nvPr/>
      </p:nvGrpSpPr>
      <p:grpSpPr>
        <a:xfrm>
          <a:off x="0" y="0"/>
          <a:ext cx="0" cy="0"/>
          <a:chOff x="0" y="0"/>
          <a:chExt cx="0" cy="0"/>
        </a:xfrm>
      </p:grpSpPr>
      <p:sp>
        <p:nvSpPr>
          <p:cNvPr id="417" name="Shape 417"/>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What is “The Puritan Dilemma”?</a:t>
            </a:r>
          </a:p>
        </p:txBody>
      </p:sp>
      <p:sp>
        <p:nvSpPr>
          <p:cNvPr id="418" name="Shape 418"/>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Morgan discusses the contradictory requirements of Puritanism. What is the “Puritan Dilemma?”</a:t>
            </a:r>
          </a:p>
          <a:p>
            <a:pPr indent="-342900" lvl="0" marL="342900" marR="0" rtl="0" algn="l">
              <a:spcBef>
                <a:spcPts val="640"/>
              </a:spcBef>
              <a:spcAft>
                <a:spcPts val="0"/>
              </a:spcAft>
              <a:buClr>
                <a:schemeClr val="dk1"/>
              </a:buClr>
              <a:buSzPct val="100000"/>
              <a:buFont typeface="Arial"/>
              <a:buNone/>
            </a:pPr>
            <a:r>
              <a:t/>
            </a:r>
            <a:endParaRPr b="0" i="0" sz="3200" u="none" cap="none" strike="noStrik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3" name="Shape 423"/>
        <p:cNvGrpSpPr/>
        <p:nvPr/>
      </p:nvGrpSpPr>
      <p:grpSpPr>
        <a:xfrm>
          <a:off x="0" y="0"/>
          <a:ext cx="0" cy="0"/>
          <a:chOff x="0" y="0"/>
          <a:chExt cx="0" cy="0"/>
        </a:xfrm>
      </p:grpSpPr>
      <p:sp>
        <p:nvSpPr>
          <p:cNvPr id="424" name="Shape 424"/>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4400" u="none" cap="none" strike="noStrike">
                <a:solidFill>
                  <a:schemeClr val="dk2"/>
                </a:solidFill>
                <a:latin typeface="Arial"/>
                <a:ea typeface="Arial"/>
                <a:cs typeface="Arial"/>
                <a:sym typeface="Arial"/>
              </a:rPr>
              <a:t>The Puritan Dilemma</a:t>
            </a:r>
          </a:p>
        </p:txBody>
      </p:sp>
      <p:sp>
        <p:nvSpPr>
          <p:cNvPr id="425" name="Shape 425"/>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dk1"/>
              </a:buClr>
              <a:buSzPct val="25000"/>
              <a:buFont typeface="Arial"/>
              <a:buNone/>
            </a:pPr>
            <a:r>
              <a:rPr b="0" i="0" lang="en-US" sz="2400" u="none" cap="none" strike="noStrike">
                <a:solidFill>
                  <a:schemeClr val="dk1"/>
                </a:solidFill>
                <a:latin typeface="Arial"/>
                <a:ea typeface="Arial"/>
                <a:cs typeface="Arial"/>
                <a:sym typeface="Arial"/>
              </a:rPr>
              <a:t>“What responsibility does a righteous man owe to society?”</a:t>
            </a:r>
          </a:p>
          <a:p>
            <a:pPr indent="-342900" lvl="0" marL="342900" marR="0" rtl="0" algn="l">
              <a:lnSpc>
                <a:spcPct val="80000"/>
              </a:lnSpc>
              <a:spcBef>
                <a:spcPts val="480"/>
              </a:spcBef>
              <a:spcAft>
                <a:spcPts val="0"/>
              </a:spcAft>
              <a:buClr>
                <a:schemeClr val="dk1"/>
              </a:buClr>
              <a:buSzPct val="25000"/>
              <a:buFont typeface="Arial"/>
              <a:buNone/>
            </a:pPr>
            <a:r>
              <a:t/>
            </a:r>
            <a:endParaRPr b="0" i="0" sz="2400" u="none" cap="none" strike="noStrike">
              <a:solidFill>
                <a:schemeClr val="dk1"/>
              </a:solidFill>
              <a:latin typeface="Arial"/>
              <a:ea typeface="Arial"/>
              <a:cs typeface="Arial"/>
              <a:sym typeface="Arial"/>
            </a:endParaRPr>
          </a:p>
          <a:p>
            <a:pPr indent="-342900" lvl="0" marL="342900" marR="0" rtl="0" algn="l">
              <a:lnSpc>
                <a:spcPct val="8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Communal authority vs. individual freedom</a:t>
            </a:r>
          </a:p>
          <a:p>
            <a:pPr indent="-342900" lvl="0" marL="342900" marR="0" rtl="0" algn="l">
              <a:lnSpc>
                <a:spcPct val="8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Rebels who restricted rebellious behavior</a:t>
            </a:r>
          </a:p>
          <a:p>
            <a:pPr indent="-342900" lvl="0" marL="342900" marR="0" rtl="0" algn="l">
              <a:lnSpc>
                <a:spcPct val="8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Fate pre-ordained, but do good anyway</a:t>
            </a:r>
          </a:p>
          <a:p>
            <a:pPr indent="-342900" lvl="0" marL="342900" marR="0" rtl="0" algn="l">
              <a:lnSpc>
                <a:spcPct val="8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Enjoy life, but not too much</a:t>
            </a:r>
          </a:p>
          <a:p>
            <a:pPr indent="-342900" lvl="0" marL="342900" marR="0" rtl="0" algn="l">
              <a:lnSpc>
                <a:spcPct val="80000"/>
              </a:lnSpc>
              <a:spcBef>
                <a:spcPts val="480"/>
              </a:spcBef>
              <a:spcAft>
                <a:spcPts val="0"/>
              </a:spcAft>
              <a:buClr>
                <a:schemeClr val="dk1"/>
              </a:buClr>
              <a:buSzPct val="100000"/>
              <a:buFont typeface="Arial"/>
              <a:buChar char="•"/>
            </a:pPr>
            <a:r>
              <a:rPr b="0" i="0" lang="en-US" sz="2400" u="none" cap="none" strike="noStrike">
                <a:solidFill>
                  <a:schemeClr val="dk1"/>
                </a:solidFill>
                <a:latin typeface="Arial"/>
                <a:ea typeface="Arial"/>
                <a:cs typeface="Arial"/>
                <a:sym typeface="Arial"/>
              </a:rPr>
              <a:t>Don’t sin, but you will</a:t>
            </a:r>
          </a:p>
          <a:p>
            <a:pPr indent="-342900" lvl="0" marL="342900" marR="0" rtl="0" algn="l">
              <a:lnSpc>
                <a:spcPct val="80000"/>
              </a:lnSpc>
              <a:spcBef>
                <a:spcPts val="480"/>
              </a:spcBef>
              <a:spcAft>
                <a:spcPts val="0"/>
              </a:spcAft>
              <a:buClr>
                <a:schemeClr val="dk1"/>
              </a:buClr>
              <a:buSzPct val="100000"/>
              <a:buFont typeface="Arial"/>
              <a:buNone/>
            </a:pPr>
            <a:r>
              <a:t/>
            </a:r>
            <a:endParaRPr b="0" i="0" sz="2400" u="none" cap="none" strike="noStrike">
              <a:solidFill>
                <a:schemeClr val="dk1"/>
              </a:solidFill>
              <a:latin typeface="Arial"/>
              <a:ea typeface="Arial"/>
              <a:cs typeface="Arial"/>
              <a:sym typeface="Arial"/>
            </a:endParaRPr>
          </a:p>
          <a:p>
            <a:pPr indent="-342900" lvl="0" marL="342900" marR="0" rtl="0" algn="l">
              <a:lnSpc>
                <a:spcPct val="80000"/>
              </a:lnSpc>
              <a:spcBef>
                <a:spcPts val="640"/>
              </a:spcBef>
              <a:spcAft>
                <a:spcPts val="0"/>
              </a:spcAft>
              <a:buClr>
                <a:schemeClr val="dk1"/>
              </a:buClr>
              <a:buSzPct val="25000"/>
              <a:buFont typeface="Arial"/>
              <a:buNone/>
            </a:pPr>
            <a:r>
              <a:rPr b="0" i="0" lang="en-US" sz="2400" u="none" cap="none" strike="noStrike">
                <a:solidFill>
                  <a:schemeClr val="dk1"/>
                </a:solidFill>
                <a:latin typeface="Arial"/>
                <a:ea typeface="Arial"/>
                <a:cs typeface="Arial"/>
                <a:sym typeface="Arial"/>
              </a:rPr>
              <a:t>“From the day man first thought of God, the world has never seemed pure enough. Puritans knew it never could be, but they felt a compelling obligation to do battle with its impurities.”</a:t>
            </a:r>
            <a:r>
              <a:rPr b="0" i="0" lang="en-US" sz="3200" u="none" cap="none" strike="noStrike">
                <a:solidFill>
                  <a:schemeClr val="dk1"/>
                </a:solidFill>
                <a:latin typeface="Arial"/>
                <a:ea typeface="Arial"/>
                <a:cs typeface="Arial"/>
                <a:sym typeface="Arial"/>
              </a:rPr>
              <a:t> </a:t>
            </a:r>
            <a:r>
              <a:rPr b="0" i="0" lang="en-US" sz="2000" u="none" cap="none" strike="noStrike">
                <a:solidFill>
                  <a:schemeClr val="dk1"/>
                </a:solidFill>
                <a:latin typeface="Arial"/>
                <a:ea typeface="Arial"/>
                <a:cs typeface="Arial"/>
                <a:sym typeface="Arial"/>
              </a:rPr>
              <a:t>–</a:t>
            </a:r>
            <a:r>
              <a:rPr b="0" i="1" lang="en-US" sz="1800" u="none" cap="none" strike="noStrike">
                <a:solidFill>
                  <a:schemeClr val="dk1"/>
                </a:solidFill>
                <a:latin typeface="Arial"/>
                <a:ea typeface="Arial"/>
                <a:cs typeface="Arial"/>
                <a:sym typeface="Arial"/>
              </a:rPr>
              <a:t>The Puritan Dilemma. </a:t>
            </a:r>
            <a:r>
              <a:rPr b="0" i="0" lang="en-US" sz="1800" u="none" cap="none" strike="noStrike">
                <a:solidFill>
                  <a:schemeClr val="dk1"/>
                </a:solidFill>
                <a:latin typeface="Arial"/>
                <a:ea typeface="Arial"/>
                <a:cs typeface="Arial"/>
                <a:sym typeface="Arial"/>
              </a:rPr>
              <a:t>Edmund S. Morgan, 15</a:t>
            </a:r>
          </a:p>
          <a:p>
            <a:pPr indent="-342900" lvl="0" marL="342900" marR="0" rtl="0" algn="l">
              <a:spcBef>
                <a:spcPts val="480"/>
              </a:spcBef>
              <a:spcAft>
                <a:spcPts val="0"/>
              </a:spcAft>
              <a:buClr>
                <a:schemeClr val="dk1"/>
              </a:buClr>
              <a:buSzPct val="100000"/>
              <a:buFont typeface="Arial"/>
              <a:buNone/>
            </a:pPr>
            <a:r>
              <a:t/>
            </a:r>
            <a:endParaRPr b="0" i="0" sz="2400" u="none" cap="none" strike="noStrike">
              <a:solidFill>
                <a:schemeClr val="dk1"/>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0" name="Shape 430"/>
        <p:cNvGrpSpPr/>
        <p:nvPr/>
      </p:nvGrpSpPr>
      <p:grpSpPr>
        <a:xfrm>
          <a:off x="0" y="0"/>
          <a:ext cx="0" cy="0"/>
          <a:chOff x="0" y="0"/>
          <a:chExt cx="0" cy="0"/>
        </a:xfrm>
      </p:grpSpPr>
      <p:sp>
        <p:nvSpPr>
          <p:cNvPr id="431" name="Shape 431"/>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US" sz="2800" u="none" cap="none" strike="noStrike">
                <a:solidFill>
                  <a:schemeClr val="dk2"/>
                </a:solidFill>
                <a:latin typeface="Arial"/>
                <a:ea typeface="Arial"/>
                <a:cs typeface="Arial"/>
                <a:sym typeface="Arial"/>
              </a:rPr>
              <a:t>…as Morgan expresses the Puritan Dilemma:</a:t>
            </a:r>
          </a:p>
        </p:txBody>
      </p:sp>
      <p:sp>
        <p:nvSpPr>
          <p:cNvPr id="432" name="Shape 432"/>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dk1"/>
              </a:buClr>
              <a:buSzPct val="100000"/>
              <a:buFont typeface="Arial"/>
              <a:buChar char="•"/>
            </a:pPr>
            <a:r>
              <a:rPr b="0" i="0" lang="en-US" sz="2000" u="none" cap="none" strike="noStrike">
                <a:solidFill>
                  <a:schemeClr val="dk1"/>
                </a:solidFill>
                <a:latin typeface="Arial"/>
                <a:ea typeface="Arial"/>
                <a:cs typeface="Arial"/>
                <a:sym typeface="Arial"/>
              </a:rPr>
              <a:t>“Puritanism was a power not to be denied. It did great things for England and America, but only by creating in the men and women it affected a tension which was at best painful and at worst unbearable. Puritanism required that a man devote his life to seeking salvation but told him he was helpless to do anything but evil. Puritanism required that he rest his whole hope in Christ but taught him that Christ would utterly reject him unless before he was born God and foreordained his salvation. Puritanism required that man refrain from sin but told him he would sin anyhow. Puritanism required that he reform the world in the image of God’s holy kingdom but taught him that the evil of the world was incurable and inevitable. Puritanism required that he work to the best of his ability at whatever task was set before him and partake of the good things that God had filled the world with, but told him he must enjoy his work and his pleasures only, as it were, absentmindedly, with his attention fixed on God.” </a:t>
            </a:r>
            <a:r>
              <a:rPr b="0" i="0" lang="en-US" sz="1600" u="none" cap="none" strike="noStrike">
                <a:solidFill>
                  <a:schemeClr val="dk1"/>
                </a:solidFill>
                <a:latin typeface="Arial"/>
                <a:ea typeface="Arial"/>
                <a:cs typeface="Arial"/>
                <a:sym typeface="Arial"/>
              </a:rPr>
              <a:t>–</a:t>
            </a:r>
            <a:r>
              <a:rPr b="0" i="1" lang="en-US" sz="1600" u="none" cap="none" strike="noStrike">
                <a:solidFill>
                  <a:schemeClr val="dk1"/>
                </a:solidFill>
                <a:latin typeface="Arial"/>
                <a:ea typeface="Arial"/>
                <a:cs typeface="Arial"/>
                <a:sym typeface="Arial"/>
              </a:rPr>
              <a:t>The Puritan Dilemma</a:t>
            </a:r>
            <a:r>
              <a:rPr b="0" i="0" lang="en-US" sz="1600" u="none" cap="none" strike="noStrike">
                <a:solidFill>
                  <a:schemeClr val="dk1"/>
                </a:solidFill>
                <a:latin typeface="Arial"/>
                <a:ea typeface="Arial"/>
                <a:cs typeface="Arial"/>
                <a:sym typeface="Arial"/>
              </a:rPr>
              <a:t>. Morgan, 5.</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7" name="Shape 437"/>
        <p:cNvGrpSpPr/>
        <p:nvPr/>
      </p:nvGrpSpPr>
      <p:grpSpPr>
        <a:xfrm>
          <a:off x="0" y="0"/>
          <a:ext cx="0" cy="0"/>
          <a:chOff x="0" y="0"/>
          <a:chExt cx="0" cy="0"/>
        </a:xfrm>
      </p:grpSpPr>
      <p:sp>
        <p:nvSpPr>
          <p:cNvPr id="438" name="Shape 438"/>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SzPct val="25000"/>
              <a:buNone/>
            </a:pPr>
            <a:r>
              <a:t/>
            </a:r>
            <a:endParaRPr b="0" i="0" sz="4400" u="none" cap="none" strike="noStrike">
              <a:solidFill>
                <a:schemeClr val="dk2"/>
              </a:solidFill>
              <a:latin typeface="Arial"/>
              <a:ea typeface="Arial"/>
              <a:cs typeface="Arial"/>
              <a:sym typeface="Arial"/>
            </a:endParaRPr>
          </a:p>
        </p:txBody>
      </p:sp>
      <p:sp>
        <p:nvSpPr>
          <p:cNvPr id="439" name="Shape 439"/>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Arial"/>
              <a:buChar char="•"/>
            </a:pPr>
            <a:r>
              <a:rPr b="0" i="0" lang="en-US" sz="3200" u="none" cap="none" strike="noStrike">
                <a:solidFill>
                  <a:schemeClr val="dk1"/>
                </a:solidFill>
                <a:latin typeface="Arial"/>
                <a:ea typeface="Arial"/>
                <a:cs typeface="Arial"/>
                <a:sym typeface="Arial"/>
              </a:rPr>
              <a:t>If you were a Puritan in the Massachusetts Bay Colony, what would be </a:t>
            </a:r>
            <a:r>
              <a:rPr b="0" i="1" lang="en-US" sz="3200" u="none" cap="none" strike="noStrike">
                <a:solidFill>
                  <a:schemeClr val="dk1"/>
                </a:solidFill>
                <a:latin typeface="Arial"/>
                <a:ea typeface="Arial"/>
                <a:cs typeface="Arial"/>
                <a:sym typeface="Arial"/>
              </a:rPr>
              <a:t>your</a:t>
            </a:r>
            <a:r>
              <a:rPr b="0" i="0" lang="en-US" sz="3200" u="none" cap="none" strike="noStrike">
                <a:solidFill>
                  <a:schemeClr val="dk1"/>
                </a:solidFill>
                <a:latin typeface="Arial"/>
                <a:ea typeface="Arial"/>
                <a:cs typeface="Arial"/>
                <a:sym typeface="Arial"/>
              </a:rPr>
              <a:t> greatest dilemma? What aspect of The Puritan Dilemma would most affect you? Why? What would the affect be—on your thinking, your self-understanding, your behavior, your relationships, your goals, etc.?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Shape 265"/>
          <p:cNvSpPr txBox="1"/>
          <p:nvPr>
            <p:ph type="title"/>
          </p:nvPr>
        </p:nvSpPr>
        <p:spPr>
          <a:xfrm>
            <a:off x="19050" y="457200"/>
            <a:ext cx="91440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Abril Fatface"/>
              <a:buNone/>
            </a:pPr>
            <a:r>
              <a:rPr b="1" i="1" lang="en-US" sz="4400" u="none" cap="none" strike="noStrike">
                <a:solidFill>
                  <a:schemeClr val="dk2"/>
                </a:solidFill>
                <a:latin typeface="Abril Fatface"/>
                <a:ea typeface="Abril Fatface"/>
                <a:cs typeface="Abril Fatface"/>
                <a:sym typeface="Abril Fatface"/>
              </a:rPr>
              <a:t>Mayflower Compact (1620)</a:t>
            </a:r>
          </a:p>
        </p:txBody>
      </p:sp>
      <p:sp>
        <p:nvSpPr>
          <p:cNvPr id="266" name="Shape 266"/>
          <p:cNvSpPr txBox="1"/>
          <p:nvPr>
            <p:ph idx="1" type="body"/>
          </p:nvPr>
        </p:nvSpPr>
        <p:spPr>
          <a:xfrm>
            <a:off x="0" y="1295400"/>
            <a:ext cx="9144000" cy="5562600"/>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dk1"/>
              </a:buClr>
              <a:buSzPct val="100000"/>
              <a:buFont typeface="Times"/>
              <a:buNone/>
            </a:pPr>
            <a:r>
              <a:t/>
            </a:r>
            <a:endParaRPr b="1" i="1" sz="2000" u="none" cap="none" strike="noStrike">
              <a:solidFill>
                <a:schemeClr val="dk1"/>
              </a:solidFill>
              <a:latin typeface="Times"/>
              <a:ea typeface="Times"/>
              <a:cs typeface="Times"/>
              <a:sym typeface="Times"/>
            </a:endParaRPr>
          </a:p>
          <a:p>
            <a:pPr indent="-342900" lvl="0" marL="342900" marR="0" rtl="0" algn="l">
              <a:lnSpc>
                <a:spcPct val="80000"/>
              </a:lnSpc>
              <a:spcBef>
                <a:spcPts val="400"/>
              </a:spcBef>
              <a:spcAft>
                <a:spcPts val="0"/>
              </a:spcAft>
              <a:buClr>
                <a:schemeClr val="dk1"/>
              </a:buClr>
              <a:buSzPct val="100000"/>
              <a:buFont typeface="Georgia"/>
              <a:buChar char="•"/>
            </a:pPr>
            <a:r>
              <a:rPr b="1" i="0" lang="en-US" sz="2000" u="none" cap="none" strike="noStrike">
                <a:solidFill>
                  <a:schemeClr val="dk1"/>
                </a:solidFill>
                <a:latin typeface="Georgia"/>
                <a:ea typeface="Georgia"/>
                <a:cs typeface="Georgia"/>
                <a:sym typeface="Georgia"/>
              </a:rPr>
              <a:t>Agreement Between the Settlers at New Plymouth : 1620</a:t>
            </a:r>
          </a:p>
          <a:p>
            <a:pPr indent="-342900" lvl="0" marL="342900" marR="0" rtl="0" algn="l">
              <a:lnSpc>
                <a:spcPct val="80000"/>
              </a:lnSpc>
              <a:spcBef>
                <a:spcPts val="400"/>
              </a:spcBef>
              <a:spcAft>
                <a:spcPts val="0"/>
              </a:spcAft>
              <a:buClr>
                <a:schemeClr val="dk1"/>
              </a:buClr>
              <a:buSzPct val="100000"/>
              <a:buFont typeface="Georgia"/>
              <a:buChar char="•"/>
            </a:pPr>
            <a:r>
              <a:rPr b="1" i="0" lang="en-US" sz="2000" u="none" cap="none" strike="noStrike">
                <a:solidFill>
                  <a:schemeClr val="dk1"/>
                </a:solidFill>
                <a:latin typeface="Georgia"/>
                <a:ea typeface="Georgia"/>
                <a:cs typeface="Georgia"/>
                <a:sym typeface="Georgia"/>
              </a:rPr>
              <a:t>IN THE NAME OF GOD, AMEN</a:t>
            </a:r>
            <a:r>
              <a:rPr b="0" i="0" lang="en-US" sz="2000" u="none" cap="none" strike="noStrike">
                <a:solidFill>
                  <a:schemeClr val="dk1"/>
                </a:solidFill>
                <a:latin typeface="Georgia"/>
                <a:ea typeface="Georgia"/>
                <a:cs typeface="Georgia"/>
                <a:sym typeface="Georgia"/>
              </a:rPr>
              <a:t>. We, whose names are underwritten, the Loyal Subjects of our dread Sovereign Lord King </a:t>
            </a:r>
            <a:r>
              <a:rPr b="0" i="1" lang="en-US" sz="2000" u="none" cap="none" strike="noStrike">
                <a:solidFill>
                  <a:schemeClr val="dk1"/>
                </a:solidFill>
                <a:latin typeface="Georgia"/>
                <a:ea typeface="Georgia"/>
                <a:cs typeface="Georgia"/>
                <a:sym typeface="Georgia"/>
              </a:rPr>
              <a:t>James</a:t>
            </a:r>
            <a:r>
              <a:rPr b="0" i="0" lang="en-US" sz="2000" u="none" cap="none" strike="noStrike">
                <a:solidFill>
                  <a:schemeClr val="dk1"/>
                </a:solidFill>
                <a:latin typeface="Georgia"/>
                <a:ea typeface="Georgia"/>
                <a:cs typeface="Georgia"/>
                <a:sym typeface="Georgia"/>
              </a:rPr>
              <a:t>, by the Grace of God, of </a:t>
            </a:r>
            <a:r>
              <a:rPr b="0" i="1" lang="en-US" sz="2000" u="none" cap="none" strike="noStrike">
                <a:solidFill>
                  <a:schemeClr val="dk1"/>
                </a:solidFill>
                <a:latin typeface="Georgia"/>
                <a:ea typeface="Georgia"/>
                <a:cs typeface="Georgia"/>
                <a:sym typeface="Georgia"/>
              </a:rPr>
              <a:t>Great Britain</a:t>
            </a:r>
            <a:r>
              <a:rPr b="0" i="0" lang="en-US" sz="2000" u="none" cap="none" strike="noStrike">
                <a:solidFill>
                  <a:schemeClr val="dk1"/>
                </a:solidFill>
                <a:latin typeface="Georgia"/>
                <a:ea typeface="Georgia"/>
                <a:cs typeface="Georgia"/>
                <a:sym typeface="Georgia"/>
              </a:rPr>
              <a:t>, </a:t>
            </a:r>
            <a:r>
              <a:rPr b="0" i="1" lang="en-US" sz="2000" u="none" cap="none" strike="noStrike">
                <a:solidFill>
                  <a:schemeClr val="dk1"/>
                </a:solidFill>
                <a:latin typeface="Georgia"/>
                <a:ea typeface="Georgia"/>
                <a:cs typeface="Georgia"/>
                <a:sym typeface="Georgia"/>
              </a:rPr>
              <a:t>France</a:t>
            </a:r>
            <a:r>
              <a:rPr b="0" i="0" lang="en-US" sz="2000" u="none" cap="none" strike="noStrike">
                <a:solidFill>
                  <a:schemeClr val="dk1"/>
                </a:solidFill>
                <a:latin typeface="Georgia"/>
                <a:ea typeface="Georgia"/>
                <a:cs typeface="Georgia"/>
                <a:sym typeface="Georgia"/>
              </a:rPr>
              <a:t>, and </a:t>
            </a:r>
            <a:r>
              <a:rPr b="0" i="1" lang="en-US" sz="2000" u="none" cap="none" strike="noStrike">
                <a:solidFill>
                  <a:schemeClr val="dk1"/>
                </a:solidFill>
                <a:latin typeface="Georgia"/>
                <a:ea typeface="Georgia"/>
                <a:cs typeface="Georgia"/>
                <a:sym typeface="Georgia"/>
              </a:rPr>
              <a:t>Ireland</a:t>
            </a:r>
            <a:r>
              <a:rPr b="0" i="0" lang="en-US" sz="2000" u="none" cap="none" strike="noStrike">
                <a:solidFill>
                  <a:schemeClr val="dk1"/>
                </a:solidFill>
                <a:latin typeface="Georgia"/>
                <a:ea typeface="Georgia"/>
                <a:cs typeface="Georgia"/>
                <a:sym typeface="Georgia"/>
              </a:rPr>
              <a:t>, King, </a:t>
            </a:r>
            <a:r>
              <a:rPr b="0" i="1" lang="en-US" sz="2000" u="none" cap="none" strike="noStrike">
                <a:solidFill>
                  <a:schemeClr val="dk1"/>
                </a:solidFill>
                <a:latin typeface="Georgia"/>
                <a:ea typeface="Georgia"/>
                <a:cs typeface="Georgia"/>
                <a:sym typeface="Georgia"/>
              </a:rPr>
              <a:t>Defender of the Faith</a:t>
            </a:r>
            <a:r>
              <a:rPr b="0" i="0" lang="en-US" sz="2000" u="none" cap="none" strike="noStrike">
                <a:solidFill>
                  <a:schemeClr val="dk1"/>
                </a:solidFill>
                <a:latin typeface="Georgia"/>
                <a:ea typeface="Georgia"/>
                <a:cs typeface="Georgia"/>
                <a:sym typeface="Georgia"/>
              </a:rPr>
              <a:t>, &amp;c. Having undertaken for the Glory of God, and Advancement of the Christian Faith, and the Honour of our King and Country, </a:t>
            </a:r>
            <a:r>
              <a:rPr b="1" i="0" lang="en-US" sz="2000" u="none" cap="none" strike="noStrike">
                <a:solidFill>
                  <a:schemeClr val="dk1"/>
                </a:solidFill>
                <a:latin typeface="Georgia"/>
                <a:ea typeface="Georgia"/>
                <a:cs typeface="Georgia"/>
                <a:sym typeface="Georgia"/>
              </a:rPr>
              <a:t>a Voyage to plant the first Colony in the northern Parts of </a:t>
            </a:r>
            <a:r>
              <a:rPr b="1" i="1" lang="en-US" sz="2000" u="none" cap="none" strike="noStrike">
                <a:solidFill>
                  <a:schemeClr val="dk1"/>
                </a:solidFill>
                <a:latin typeface="Georgia"/>
                <a:ea typeface="Georgia"/>
                <a:cs typeface="Georgia"/>
                <a:sym typeface="Georgia"/>
              </a:rPr>
              <a:t>Virginia</a:t>
            </a:r>
            <a:r>
              <a:rPr b="1" i="0" lang="en-US" sz="2000" u="none" cap="none" strike="noStrike">
                <a:solidFill>
                  <a:schemeClr val="dk1"/>
                </a:solidFill>
                <a:latin typeface="Georgia"/>
                <a:ea typeface="Georgia"/>
                <a:cs typeface="Georgia"/>
                <a:sym typeface="Georgia"/>
              </a:rPr>
              <a:t>; Do by these Presents, solemnly and mutually, in the Presence of God and one another, covenant and combine ourselves together into a civil Body Politick, for our better Ordering and Preservation, and Furtherance of the Ends aforesaid</a:t>
            </a:r>
            <a:r>
              <a:rPr b="0" i="0" lang="en-US" sz="2000" u="none" cap="none" strike="noStrike">
                <a:solidFill>
                  <a:schemeClr val="dk1"/>
                </a:solidFill>
                <a:latin typeface="Georgia"/>
                <a:ea typeface="Georgia"/>
                <a:cs typeface="Georgia"/>
                <a:sym typeface="Georgia"/>
              </a:rPr>
              <a:t>: And by Virtue hereof do enact, constitute, and frame, such just and equal Laws, Ordinances, Acts, Constitutions, and Officers, from time to time, as shall be thought most meet and convenient for the general Good of the Colony; unto which we promise all due Submission and Obedience. </a:t>
            </a:r>
            <a:r>
              <a:rPr b="1" i="0" lang="en-US" sz="2000" u="none" cap="none" strike="noStrike">
                <a:solidFill>
                  <a:schemeClr val="dk1"/>
                </a:solidFill>
                <a:latin typeface="Georgia"/>
                <a:ea typeface="Georgia"/>
                <a:cs typeface="Georgia"/>
                <a:sym typeface="Georgia"/>
              </a:rPr>
              <a:t>IN WITNESS</a:t>
            </a:r>
            <a:r>
              <a:rPr b="0" i="0" lang="en-US" sz="2000" u="none" cap="none" strike="noStrike">
                <a:solidFill>
                  <a:schemeClr val="dk1"/>
                </a:solidFill>
                <a:latin typeface="Georgia"/>
                <a:ea typeface="Georgia"/>
                <a:cs typeface="Georgia"/>
                <a:sym typeface="Georgia"/>
              </a:rPr>
              <a:t> whereof we have hereunto subscribed our names at </a:t>
            </a:r>
            <a:r>
              <a:rPr b="0" i="1" lang="en-US" sz="2000" u="none" cap="none" strike="noStrike">
                <a:solidFill>
                  <a:schemeClr val="dk1"/>
                </a:solidFill>
                <a:latin typeface="Georgia"/>
                <a:ea typeface="Georgia"/>
                <a:cs typeface="Georgia"/>
                <a:sym typeface="Georgia"/>
              </a:rPr>
              <a:t>Cape-Cod</a:t>
            </a:r>
            <a:r>
              <a:rPr b="0" i="0" lang="en-US" sz="2000" u="none" cap="none" strike="noStrike">
                <a:solidFill>
                  <a:schemeClr val="dk1"/>
                </a:solidFill>
                <a:latin typeface="Georgia"/>
                <a:ea typeface="Georgia"/>
                <a:cs typeface="Georgia"/>
                <a:sym typeface="Georgia"/>
              </a:rPr>
              <a:t> the eleventh of November, in the Reign of our Sovereign Lord King </a:t>
            </a:r>
            <a:r>
              <a:rPr b="0" i="1" lang="en-US" sz="2000" u="none" cap="none" strike="noStrike">
                <a:solidFill>
                  <a:schemeClr val="dk1"/>
                </a:solidFill>
                <a:latin typeface="Georgia"/>
                <a:ea typeface="Georgia"/>
                <a:cs typeface="Georgia"/>
                <a:sym typeface="Georgia"/>
              </a:rPr>
              <a:t>James</a:t>
            </a:r>
            <a:r>
              <a:rPr b="0" i="0" lang="en-US" sz="2000" u="none" cap="none" strike="noStrike">
                <a:solidFill>
                  <a:schemeClr val="dk1"/>
                </a:solidFill>
                <a:latin typeface="Georgia"/>
                <a:ea typeface="Georgia"/>
                <a:cs typeface="Georgia"/>
                <a:sym typeface="Georgia"/>
              </a:rPr>
              <a:t>, of </a:t>
            </a:r>
            <a:r>
              <a:rPr b="0" i="1" lang="en-US" sz="2000" u="none" cap="none" strike="noStrike">
                <a:solidFill>
                  <a:schemeClr val="dk1"/>
                </a:solidFill>
                <a:latin typeface="Georgia"/>
                <a:ea typeface="Georgia"/>
                <a:cs typeface="Georgia"/>
                <a:sym typeface="Georgia"/>
              </a:rPr>
              <a:t>England</a:t>
            </a:r>
            <a:r>
              <a:rPr b="0" i="0" lang="en-US" sz="2000" u="none" cap="none" strike="noStrike">
                <a:solidFill>
                  <a:schemeClr val="dk1"/>
                </a:solidFill>
                <a:latin typeface="Georgia"/>
                <a:ea typeface="Georgia"/>
                <a:cs typeface="Georgia"/>
                <a:sym typeface="Georgia"/>
              </a:rPr>
              <a:t>, </a:t>
            </a:r>
            <a:r>
              <a:rPr b="0" i="1" lang="en-US" sz="2000" u="none" cap="none" strike="noStrike">
                <a:solidFill>
                  <a:schemeClr val="dk1"/>
                </a:solidFill>
                <a:latin typeface="Georgia"/>
                <a:ea typeface="Georgia"/>
                <a:cs typeface="Georgia"/>
                <a:sym typeface="Georgia"/>
              </a:rPr>
              <a:t>France</a:t>
            </a:r>
            <a:r>
              <a:rPr b="0" i="0" lang="en-US" sz="2000" u="none" cap="none" strike="noStrike">
                <a:solidFill>
                  <a:schemeClr val="dk1"/>
                </a:solidFill>
                <a:latin typeface="Georgia"/>
                <a:ea typeface="Georgia"/>
                <a:cs typeface="Georgia"/>
                <a:sym typeface="Georgia"/>
              </a:rPr>
              <a:t>, and </a:t>
            </a:r>
            <a:r>
              <a:rPr b="0" i="1" lang="en-US" sz="2000" u="none" cap="none" strike="noStrike">
                <a:solidFill>
                  <a:schemeClr val="dk1"/>
                </a:solidFill>
                <a:latin typeface="Georgia"/>
                <a:ea typeface="Georgia"/>
                <a:cs typeface="Georgia"/>
                <a:sym typeface="Georgia"/>
              </a:rPr>
              <a:t>Ireland</a:t>
            </a:r>
            <a:r>
              <a:rPr b="0" i="0" lang="en-US" sz="2000" u="none" cap="none" strike="noStrike">
                <a:solidFill>
                  <a:schemeClr val="dk1"/>
                </a:solidFill>
                <a:latin typeface="Georgia"/>
                <a:ea typeface="Georgia"/>
                <a:cs typeface="Georgia"/>
                <a:sym typeface="Georgia"/>
              </a:rPr>
              <a:t>, the eighteenth, and of </a:t>
            </a:r>
            <a:r>
              <a:rPr b="0" i="1" lang="en-US" sz="2000" u="none" cap="none" strike="noStrike">
                <a:solidFill>
                  <a:schemeClr val="dk1"/>
                </a:solidFill>
                <a:latin typeface="Georgia"/>
                <a:ea typeface="Georgia"/>
                <a:cs typeface="Georgia"/>
                <a:sym typeface="Georgia"/>
              </a:rPr>
              <a:t>Scotland</a:t>
            </a:r>
            <a:r>
              <a:rPr b="0" i="0" lang="en-US" sz="2000" u="none" cap="none" strike="noStrike">
                <a:solidFill>
                  <a:schemeClr val="dk1"/>
                </a:solidFill>
                <a:latin typeface="Georgia"/>
                <a:ea typeface="Georgia"/>
                <a:cs typeface="Georgia"/>
                <a:sym typeface="Georgia"/>
              </a:rPr>
              <a:t> the fifty-fourth, </a:t>
            </a:r>
            <a:r>
              <a:rPr b="0" i="1" lang="en-US" sz="2000" u="none" cap="none" strike="noStrike">
                <a:solidFill>
                  <a:schemeClr val="dk1"/>
                </a:solidFill>
                <a:latin typeface="Georgia"/>
                <a:ea typeface="Georgia"/>
                <a:cs typeface="Georgia"/>
                <a:sym typeface="Georgia"/>
              </a:rPr>
              <a:t>Anno Domini</a:t>
            </a:r>
            <a:r>
              <a:rPr b="0" i="0" lang="en-US" sz="2000" u="none" cap="none" strike="noStrike">
                <a:solidFill>
                  <a:schemeClr val="dk1"/>
                </a:solidFill>
                <a:latin typeface="Georgia"/>
                <a:ea typeface="Georgia"/>
                <a:cs typeface="Georgia"/>
                <a:sym typeface="Georgia"/>
              </a:rPr>
              <a:t>; 1620.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Shape 271"/>
          <p:cNvSpPr txBox="1"/>
          <p:nvPr>
            <p:ph type="title"/>
          </p:nvPr>
        </p:nvSpPr>
        <p:spPr>
          <a:xfrm>
            <a:off x="685800" y="609600"/>
            <a:ext cx="77724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dk2"/>
              </a:buClr>
              <a:buSzPct val="25000"/>
              <a:buFont typeface="Times"/>
              <a:buNone/>
            </a:pPr>
            <a:r>
              <a:rPr b="0" i="0" lang="en-US" sz="4000" u="sng" cap="none" strike="noStrike">
                <a:solidFill>
                  <a:schemeClr val="hlink"/>
                </a:solidFill>
                <a:latin typeface="Times"/>
                <a:ea typeface="Times"/>
                <a:cs typeface="Times"/>
                <a:sym typeface="Times"/>
                <a:hlinkClick r:id="rId3"/>
              </a:rPr>
              <a:t>http://www.yale.edu/lawweb/avalon/amerdoc/mayflower.htm</a:t>
            </a:r>
            <a:r>
              <a:rPr b="0" i="0" lang="en-US" sz="4000" u="none" cap="none" strike="noStrike">
                <a:solidFill>
                  <a:schemeClr val="dk2"/>
                </a:solidFill>
                <a:latin typeface="Times"/>
                <a:ea typeface="Times"/>
                <a:cs typeface="Times"/>
                <a:sym typeface="Times"/>
              </a:rPr>
              <a:t> </a:t>
            </a:r>
          </a:p>
        </p:txBody>
      </p:sp>
      <p:sp>
        <p:nvSpPr>
          <p:cNvPr id="272" name="Shape 272"/>
          <p:cNvSpPr txBox="1"/>
          <p:nvPr>
            <p:ph idx="1" type="body"/>
          </p:nvPr>
        </p:nvSpPr>
        <p:spPr>
          <a:xfrm>
            <a:off x="685800" y="1981200"/>
            <a:ext cx="3810000" cy="41148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spcAft>
                <a:spcPts val="0"/>
              </a:spcAft>
              <a:buClr>
                <a:schemeClr val="dk1"/>
              </a:buClr>
              <a:buSzPct val="25000"/>
              <a:buFont typeface="Georgia"/>
              <a:buNone/>
            </a:pPr>
            <a:r>
              <a:rPr b="0" i="0" lang="en-US" sz="1600" u="none" cap="none" strike="noStrike">
                <a:solidFill>
                  <a:schemeClr val="dk1"/>
                </a:solidFill>
                <a:latin typeface="Georgia"/>
                <a:ea typeface="Georgia"/>
                <a:cs typeface="Georgia"/>
                <a:sym typeface="Georgia"/>
              </a:rPr>
              <a:t>Mr. John Carver,</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William Bradford,</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Edward Winslow,</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William Brewster.</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Isaac Allerton,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Myles Standish,</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John Alden,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John Turner,</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Francis Eaton,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James Chilton,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John Craxton,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John Billington,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Joses Fletcher,</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John Goodman,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Samuel Fuller,</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Christopher Martin,</a:t>
            </a:r>
          </a:p>
          <a:p>
            <a:pPr indent="0" lvl="0" marL="0" marR="0" rtl="0" algn="l">
              <a:lnSpc>
                <a:spcPct val="80000"/>
              </a:lnSpc>
              <a:spcBef>
                <a:spcPts val="320"/>
              </a:spcBef>
              <a:spcAft>
                <a:spcPts val="0"/>
              </a:spcAft>
              <a:buClr>
                <a:schemeClr val="dk1"/>
              </a:buClr>
              <a:buSzPct val="25000"/>
              <a:buFont typeface="Georgia"/>
              <a:buNone/>
            </a:pPr>
            <a:r>
              <a:rPr b="0" i="0" lang="en-US" sz="1600" u="none" cap="none" strike="noStrike">
                <a:solidFill>
                  <a:schemeClr val="dk1"/>
                </a:solidFill>
                <a:latin typeface="Georgia"/>
                <a:ea typeface="Georgia"/>
                <a:cs typeface="Georgia"/>
                <a:sym typeface="Georgia"/>
              </a:rPr>
              <a:t>Mr. William Mullins,</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William White,</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Richard Warren,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John Howland,</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Steven Hopkins,</a:t>
            </a:r>
            <a:r>
              <a:rPr b="0" i="0" lang="en-US" sz="1600" u="none" cap="none" strike="noStrike">
                <a:solidFill>
                  <a:schemeClr val="dk1"/>
                </a:solidFill>
                <a:latin typeface="Times"/>
                <a:ea typeface="Times"/>
                <a:cs typeface="Times"/>
                <a:sym typeface="Times"/>
              </a:rPr>
              <a:t> </a:t>
            </a:r>
            <a:br>
              <a:rPr b="0" i="0" lang="en-US" sz="1600" u="none" cap="none" strike="noStrike">
                <a:solidFill>
                  <a:schemeClr val="dk1"/>
                </a:solidFill>
                <a:latin typeface="Times"/>
                <a:ea typeface="Times"/>
                <a:cs typeface="Times"/>
                <a:sym typeface="Times"/>
              </a:rPr>
            </a:br>
          </a:p>
        </p:txBody>
      </p:sp>
      <p:sp>
        <p:nvSpPr>
          <p:cNvPr id="273" name="Shape 273"/>
          <p:cNvSpPr txBox="1"/>
          <p:nvPr>
            <p:ph idx="1" type="body"/>
          </p:nvPr>
        </p:nvSpPr>
        <p:spPr>
          <a:xfrm>
            <a:off x="4648200" y="1981200"/>
            <a:ext cx="3810000" cy="41148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spcAft>
                <a:spcPts val="0"/>
              </a:spcAft>
              <a:buClr>
                <a:schemeClr val="dk1"/>
              </a:buClr>
              <a:buSzPct val="25000"/>
              <a:buFont typeface="Georgia"/>
              <a:buNone/>
            </a:pPr>
            <a:r>
              <a:rPr b="0" i="0" lang="en-US" sz="1600" u="none" cap="none" strike="noStrike">
                <a:solidFill>
                  <a:schemeClr val="dk1"/>
                </a:solidFill>
                <a:latin typeface="Georgia"/>
                <a:ea typeface="Georgia"/>
                <a:cs typeface="Georgia"/>
                <a:sym typeface="Georgia"/>
              </a:rPr>
              <a:t>Digery Priest,</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Thomas Williams,</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Gilbert Winslow,</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Edmund Margesson,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Peter Brown,</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Richard Britteridge</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George Soule,</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Edward Tilly,</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John Tilly,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Francis Cooke,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Thomas Rogers,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Thomas Tinker,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John Ridgdale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Edward Fuller,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Richard Clark,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Richard Gardiner,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Mr. John Allerton,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Thomas English,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Edward Doten, </a:t>
            </a:r>
            <a:br>
              <a:rPr b="0" i="0" lang="en-US" sz="1600" u="none" cap="none" strike="noStrike">
                <a:solidFill>
                  <a:schemeClr val="dk1"/>
                </a:solidFill>
                <a:latin typeface="Georgia"/>
                <a:ea typeface="Georgia"/>
                <a:cs typeface="Georgia"/>
                <a:sym typeface="Georgia"/>
              </a:rPr>
            </a:br>
            <a:r>
              <a:rPr b="0" i="0" lang="en-US" sz="1600" u="none" cap="none" strike="noStrike">
                <a:solidFill>
                  <a:schemeClr val="dk1"/>
                </a:solidFill>
                <a:latin typeface="Georgia"/>
                <a:ea typeface="Georgia"/>
                <a:cs typeface="Georgia"/>
                <a:sym typeface="Georgia"/>
              </a:rPr>
              <a:t>Edward Liester.</a:t>
            </a:r>
            <a:br>
              <a:rPr b="0" i="0" lang="en-US" sz="1600" u="none" cap="none" strike="noStrike">
                <a:solidFill>
                  <a:schemeClr val="dk1"/>
                </a:solidFill>
                <a:latin typeface="Times"/>
                <a:ea typeface="Times"/>
                <a:cs typeface="Times"/>
                <a:sym typeface="Times"/>
              </a:rPr>
            </a:br>
          </a:p>
          <a:p>
            <a:pPr indent="-342900" lvl="0" marL="342900" marR="0" rtl="0" algn="l">
              <a:spcBef>
                <a:spcPts val="320"/>
              </a:spcBef>
              <a:spcAft>
                <a:spcPts val="0"/>
              </a:spcAft>
              <a:buClr>
                <a:schemeClr val="dk1"/>
              </a:buClr>
              <a:buSzPct val="100000"/>
              <a:buFont typeface="Times"/>
              <a:buNone/>
            </a:pPr>
            <a:r>
              <a:t/>
            </a:r>
            <a:endParaRPr b="0" i="0" sz="1600" u="none" cap="none" strike="noStrike">
              <a:solidFill>
                <a:schemeClr val="dk1"/>
              </a:solidFill>
              <a:latin typeface="Times"/>
              <a:ea typeface="Times"/>
              <a:cs typeface="Times"/>
              <a:sym typeface="Time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Shape 278"/>
          <p:cNvSpPr txBox="1"/>
          <p:nvPr>
            <p:ph type="title"/>
          </p:nvPr>
        </p:nvSpPr>
        <p:spPr>
          <a:xfrm>
            <a:off x="685800" y="609600"/>
            <a:ext cx="77724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SzPct val="25000"/>
              <a:buNone/>
            </a:pPr>
            <a:r>
              <a:t/>
            </a:r>
            <a:endParaRPr b="0" i="0" sz="4400" u="none" cap="none" strike="noStrike">
              <a:solidFill>
                <a:schemeClr val="dk2"/>
              </a:solidFill>
              <a:latin typeface="Times"/>
              <a:ea typeface="Times"/>
              <a:cs typeface="Times"/>
              <a:sym typeface="Times"/>
            </a:endParaRPr>
          </a:p>
        </p:txBody>
      </p:sp>
      <p:sp>
        <p:nvSpPr>
          <p:cNvPr id="279" name="Shape 279"/>
          <p:cNvSpPr txBox="1"/>
          <p:nvPr>
            <p:ph idx="1" type="body"/>
          </p:nvPr>
        </p:nvSpPr>
        <p:spPr>
          <a:xfrm>
            <a:off x="685800" y="1752600"/>
            <a:ext cx="7772400" cy="4114800"/>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dk1"/>
              </a:buClr>
              <a:buSzPct val="100000"/>
              <a:buFont typeface="Times"/>
              <a:buChar char="•"/>
            </a:pPr>
            <a:r>
              <a:rPr b="0" i="0" lang="en-US" sz="3200" u="none" cap="none" strike="noStrike">
                <a:solidFill>
                  <a:schemeClr val="dk1"/>
                </a:solidFill>
                <a:latin typeface="Times"/>
                <a:ea typeface="Times"/>
                <a:cs typeface="Times"/>
                <a:sym typeface="Times"/>
              </a:rPr>
              <a:t>Artist, Audience, Purpose, Tone (attitude towards the subject)</a:t>
            </a:r>
          </a:p>
        </p:txBody>
      </p:sp>
      <p:pic>
        <p:nvPicPr>
          <p:cNvPr descr="http://www.irwinator.com/126/w33.jpg" id="280" name="Shape 280"/>
          <p:cNvPicPr preferRelativeResize="0"/>
          <p:nvPr/>
        </p:nvPicPr>
        <p:blipFill rotWithShape="1">
          <a:blip r:embed="rId3">
            <a:alphaModFix/>
          </a:blip>
          <a:srcRect b="0" l="0" r="0" t="0"/>
          <a:stretch/>
        </p:blipFill>
        <p:spPr>
          <a:xfrm>
            <a:off x="5562600" y="2333625"/>
            <a:ext cx="3579729" cy="45127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4" name="Shape 284"/>
        <p:cNvGrpSpPr/>
        <p:nvPr/>
      </p:nvGrpSpPr>
      <p:grpSpPr>
        <a:xfrm>
          <a:off x="0" y="0"/>
          <a:ext cx="0" cy="0"/>
          <a:chOff x="0" y="0"/>
          <a:chExt cx="0" cy="0"/>
        </a:xfrm>
      </p:grpSpPr>
      <p:sp>
        <p:nvSpPr>
          <p:cNvPr id="285" name="Shape 285"/>
          <p:cNvSpPr txBox="1"/>
          <p:nvPr>
            <p:ph type="title"/>
          </p:nvPr>
        </p:nvSpPr>
        <p:spPr>
          <a:xfrm>
            <a:off x="685800" y="609600"/>
            <a:ext cx="77724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SzPct val="25000"/>
              <a:buNone/>
            </a:pPr>
            <a:r>
              <a:t/>
            </a:r>
            <a:endParaRPr b="0" i="0" sz="4400" u="none" cap="none" strike="noStrike">
              <a:solidFill>
                <a:schemeClr val="dk2"/>
              </a:solidFill>
              <a:latin typeface="Times"/>
              <a:ea typeface="Times"/>
              <a:cs typeface="Times"/>
              <a:sym typeface="Times"/>
            </a:endParaRPr>
          </a:p>
        </p:txBody>
      </p:sp>
      <p:sp>
        <p:nvSpPr>
          <p:cNvPr id="286" name="Shape 286"/>
          <p:cNvSpPr txBox="1"/>
          <p:nvPr>
            <p:ph idx="1" type="body"/>
          </p:nvPr>
        </p:nvSpPr>
        <p:spPr>
          <a:xfrm>
            <a:off x="685800" y="1981200"/>
            <a:ext cx="7772400" cy="4114800"/>
          </a:xfrm>
          <a:prstGeom prst="rect">
            <a:avLst/>
          </a:prstGeom>
          <a:noFill/>
          <a:ln>
            <a:noFill/>
          </a:ln>
        </p:spPr>
        <p:txBody>
          <a:bodyPr anchorCtr="0" anchor="t" bIns="45700" lIns="91425" rIns="91425" wrap="square" tIns="45700">
            <a:noAutofit/>
          </a:bodyPr>
          <a:lstStyle/>
          <a:p>
            <a:pPr indent="-342900" lvl="0" marL="342900" marR="0" rtl="0" algn="l">
              <a:spcBef>
                <a:spcPts val="0"/>
              </a:spcBef>
              <a:spcAft>
                <a:spcPts val="0"/>
              </a:spcAft>
              <a:buClr>
                <a:schemeClr val="dk1"/>
              </a:buClr>
              <a:buSzPct val="100000"/>
              <a:buFont typeface="Times"/>
              <a:buNone/>
            </a:pPr>
            <a:r>
              <a:t/>
            </a:r>
            <a:endParaRPr sz="3200">
              <a:solidFill>
                <a:schemeClr val="dk1"/>
              </a:solidFill>
              <a:latin typeface="Times"/>
              <a:ea typeface="Times"/>
              <a:cs typeface="Times"/>
              <a:sym typeface="Times"/>
            </a:endParaRPr>
          </a:p>
        </p:txBody>
      </p:sp>
      <p:pic>
        <p:nvPicPr>
          <p:cNvPr descr="http://www.irwinator.com/126/w33.jpg" id="287" name="Shape 287"/>
          <p:cNvPicPr preferRelativeResize="0"/>
          <p:nvPr/>
        </p:nvPicPr>
        <p:blipFill rotWithShape="1">
          <a:blip r:embed="rId3">
            <a:alphaModFix/>
          </a:blip>
          <a:srcRect b="0" l="0" r="0" t="0"/>
          <a:stretch/>
        </p:blipFill>
        <p:spPr>
          <a:xfrm>
            <a:off x="1981200" y="42862"/>
            <a:ext cx="5331511" cy="672158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sp>
        <p:nvSpPr>
          <p:cNvPr id="292" name="Shape 292"/>
          <p:cNvSpPr txBox="1"/>
          <p:nvPr/>
        </p:nvSpPr>
        <p:spPr>
          <a:xfrm>
            <a:off x="1600200" y="304800"/>
            <a:ext cx="7543800" cy="595312"/>
          </a:xfrm>
          <a:prstGeom prst="rect">
            <a:avLst/>
          </a:prstGeom>
          <a:noFill/>
          <a:ln>
            <a:noFill/>
          </a:ln>
          <a:effectLst>
            <a:outerShdw blurRad="63500" dir="2700000" dist="35921">
              <a:schemeClr val="lt2"/>
            </a:outerShdw>
          </a:effectLst>
        </p:spPr>
        <p:txBody>
          <a:bodyPr anchorCtr="0" anchor="t" bIns="45700" lIns="91425" rIns="91425" wrap="square" tIns="45700">
            <a:noAutofit/>
          </a:bodyPr>
          <a:lstStyle/>
          <a:p>
            <a:pPr indent="0" lvl="0" marL="0" marR="0" rtl="0" algn="ctr">
              <a:lnSpc>
                <a:spcPct val="100000"/>
              </a:lnSpc>
              <a:spcBef>
                <a:spcPts val="0"/>
              </a:spcBef>
              <a:spcAft>
                <a:spcPts val="0"/>
              </a:spcAft>
              <a:buClr>
                <a:srgbClr val="CC3300"/>
              </a:buClr>
              <a:buSzPct val="25000"/>
              <a:buFont typeface="Quintessential"/>
              <a:buNone/>
            </a:pPr>
            <a:r>
              <a:rPr b="1" i="0" lang="en-US" sz="3300" u="none">
                <a:solidFill>
                  <a:srgbClr val="CC3300"/>
                </a:solidFill>
                <a:latin typeface="Quintessential"/>
                <a:ea typeface="Quintessential"/>
                <a:cs typeface="Quintessential"/>
                <a:sym typeface="Quintessential"/>
              </a:rPr>
              <a:t>English Migration:  1610-1660</a:t>
            </a:r>
          </a:p>
        </p:txBody>
      </p:sp>
      <p:pic>
        <p:nvPicPr>
          <p:cNvPr descr="304690_m_03_01" id="293" name="Shape 293"/>
          <p:cNvPicPr preferRelativeResize="0"/>
          <p:nvPr/>
        </p:nvPicPr>
        <p:blipFill rotWithShape="1">
          <a:blip r:embed="rId3">
            <a:alphaModFix/>
          </a:blip>
          <a:srcRect b="0" l="0" r="0" t="0"/>
          <a:stretch/>
        </p:blipFill>
        <p:spPr>
          <a:xfrm>
            <a:off x="2590800" y="1143000"/>
            <a:ext cx="5707771" cy="5251450"/>
          </a:xfrm>
          <a:prstGeom prst="rect">
            <a:avLst/>
          </a:prstGeom>
          <a:noFill/>
          <a:ln cap="flat" cmpd="sng" w="12700">
            <a:solidFill>
              <a:schemeClr val="lt1"/>
            </a:solidFill>
            <a:prstDash val="solid"/>
            <a:miter lim="800000"/>
            <a:headEnd len="med" w="med" type="none"/>
            <a:tailEnd len="med" w="med"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sp>
        <p:nvSpPr>
          <p:cNvPr id="298" name="Shape 298"/>
          <p:cNvSpPr txBox="1"/>
          <p:nvPr>
            <p:ph type="title"/>
          </p:nvPr>
        </p:nvSpPr>
        <p:spPr>
          <a:xfrm>
            <a:off x="0" y="274637"/>
            <a:ext cx="91440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lt2"/>
              </a:buClr>
              <a:buSzPct val="25000"/>
              <a:buFont typeface="Tahoma"/>
              <a:buNone/>
            </a:pPr>
            <a:r>
              <a:rPr b="0" i="0" lang="en-US" sz="4000" u="none" cap="none" strike="noStrike">
                <a:solidFill>
                  <a:schemeClr val="lt2"/>
                </a:solidFill>
                <a:latin typeface="Tahoma"/>
                <a:ea typeface="Tahoma"/>
                <a:cs typeface="Tahoma"/>
                <a:sym typeface="Tahoma"/>
              </a:rPr>
              <a:t>Northern Colonies v. Southern Colonies</a:t>
            </a:r>
          </a:p>
        </p:txBody>
      </p:sp>
      <p:sp>
        <p:nvSpPr>
          <p:cNvPr id="299" name="Shape 299"/>
          <p:cNvSpPr txBox="1"/>
          <p:nvPr>
            <p:ph idx="1" type="body"/>
          </p:nvPr>
        </p:nvSpPr>
        <p:spPr>
          <a:xfrm>
            <a:off x="0" y="2209800"/>
            <a:ext cx="4343400" cy="5181600"/>
          </a:xfrm>
          <a:prstGeom prst="rect">
            <a:avLst/>
          </a:prstGeom>
          <a:noFill/>
          <a:ln>
            <a:noFill/>
          </a:ln>
        </p:spPr>
        <p:txBody>
          <a:bodyPr anchorCtr="0" anchor="t" bIns="45700" lIns="91425" rIns="91425" wrap="square" tIns="45700">
            <a:noAutofit/>
          </a:bodyPr>
          <a:lstStyle/>
          <a:p>
            <a:pPr indent="-533400" lvl="0" marL="533400" marR="0" rtl="0" algn="l">
              <a:lnSpc>
                <a:spcPct val="100000"/>
              </a:lnSpc>
              <a:spcBef>
                <a:spcPts val="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Small farms</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Tight knit communities</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Conformity</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Education/schools</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High birth rates</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Low mortality</a:t>
            </a:r>
          </a:p>
        </p:txBody>
      </p:sp>
      <p:sp>
        <p:nvSpPr>
          <p:cNvPr id="300" name="Shape 300"/>
          <p:cNvSpPr txBox="1"/>
          <p:nvPr>
            <p:ph idx="1" type="body"/>
          </p:nvPr>
        </p:nvSpPr>
        <p:spPr>
          <a:xfrm>
            <a:off x="4648200" y="1295400"/>
            <a:ext cx="4495800" cy="5562600"/>
          </a:xfrm>
          <a:prstGeom prst="rect">
            <a:avLst/>
          </a:prstGeom>
          <a:noFill/>
          <a:ln>
            <a:noFill/>
          </a:ln>
        </p:spPr>
        <p:txBody>
          <a:bodyPr anchorCtr="0" anchor="t" bIns="45700" lIns="91425" rIns="91425" wrap="square" tIns="45700">
            <a:noAutofit/>
          </a:bodyPr>
          <a:lstStyle/>
          <a:p>
            <a:pPr indent="-533400" lvl="0" marL="533400" marR="0" rtl="0" algn="l">
              <a:lnSpc>
                <a:spcPct val="100000"/>
              </a:lnSpc>
              <a:spcBef>
                <a:spcPts val="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Plantations &amp; cash crops (tobacco, indigo, rice)</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People widely scattered</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Fierce individualism</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No school required</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Low birth rates</a:t>
            </a:r>
          </a:p>
          <a:p>
            <a:pPr indent="-533400" lvl="0" marL="533400" marR="0" rtl="0" algn="l">
              <a:lnSpc>
                <a:spcPct val="100000"/>
              </a:lnSpc>
              <a:spcBef>
                <a:spcPts val="560"/>
              </a:spcBef>
              <a:spcAft>
                <a:spcPts val="0"/>
              </a:spcAft>
              <a:buClr>
                <a:schemeClr val="hlink"/>
              </a:buClr>
              <a:buSzPct val="80000"/>
              <a:buFont typeface="Noto Sans Symbols"/>
              <a:buAutoNum type="arabicPeriod"/>
            </a:pPr>
            <a:r>
              <a:rPr b="0" i="0" lang="en-US" sz="2800" u="none" cap="none" strike="noStrike">
                <a:solidFill>
                  <a:schemeClr val="lt1"/>
                </a:solidFill>
                <a:latin typeface="Tahoma"/>
                <a:ea typeface="Tahoma"/>
                <a:cs typeface="Tahoma"/>
                <a:sym typeface="Tahoma"/>
              </a:rPr>
              <a:t>High mortality</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 name="Shape 304"/>
        <p:cNvGrpSpPr/>
        <p:nvPr/>
      </p:nvGrpSpPr>
      <p:grpSpPr>
        <a:xfrm>
          <a:off x="0" y="0"/>
          <a:ext cx="0" cy="0"/>
          <a:chOff x="0" y="0"/>
          <a:chExt cx="0" cy="0"/>
        </a:xfrm>
      </p:grpSpPr>
      <p:sp>
        <p:nvSpPr>
          <p:cNvPr id="305" name="Shape 305"/>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chemeClr val="lt2"/>
              </a:buClr>
              <a:buSzPct val="25000"/>
              <a:buFont typeface="Tahoma"/>
              <a:buNone/>
            </a:pPr>
            <a:r>
              <a:rPr b="0" i="0" lang="en-US" sz="4400" u="none" cap="none" strike="noStrike">
                <a:solidFill>
                  <a:schemeClr val="lt2"/>
                </a:solidFill>
                <a:latin typeface="Tahoma"/>
                <a:ea typeface="Tahoma"/>
                <a:cs typeface="Tahoma"/>
                <a:sym typeface="Tahoma"/>
              </a:rPr>
              <a:t>Similar Forms of Government</a:t>
            </a:r>
          </a:p>
        </p:txBody>
      </p:sp>
      <p:sp>
        <p:nvSpPr>
          <p:cNvPr id="306" name="Shape 306"/>
          <p:cNvSpPr txBox="1"/>
          <p:nvPr>
            <p:ph idx="1" type="body"/>
          </p:nvPr>
        </p:nvSpPr>
        <p:spPr>
          <a:xfrm>
            <a:off x="0" y="1371600"/>
            <a:ext cx="4267200" cy="4495800"/>
          </a:xfrm>
          <a:prstGeom prst="rect">
            <a:avLst/>
          </a:prstGeom>
          <a:noFill/>
          <a:ln>
            <a:noFill/>
          </a:ln>
        </p:spPr>
        <p:txBody>
          <a:bodyPr anchorCtr="0" anchor="t" bIns="45700" lIns="91425" rIns="91425" wrap="square" tIns="45700">
            <a:noAutofit/>
          </a:bodyPr>
          <a:lstStyle/>
          <a:p>
            <a:pPr indent="-342900" lvl="0" marL="342900" marR="0" rtl="0" algn="ctr">
              <a:lnSpc>
                <a:spcPct val="100000"/>
              </a:lnSpc>
              <a:spcBef>
                <a:spcPts val="0"/>
              </a:spcBef>
              <a:spcAft>
                <a:spcPts val="0"/>
              </a:spcAft>
              <a:buClr>
                <a:schemeClr val="hlink"/>
              </a:buClr>
              <a:buSzPct val="25000"/>
              <a:buFont typeface="Noto Sans Symbols"/>
              <a:buNone/>
            </a:pPr>
            <a:r>
              <a:rPr b="0" i="0" lang="en-US" sz="2800" u="sng" cap="none" strike="noStrike">
                <a:solidFill>
                  <a:schemeClr val="lt1"/>
                </a:solidFill>
                <a:latin typeface="Tahoma"/>
                <a:ea typeface="Tahoma"/>
                <a:cs typeface="Tahoma"/>
                <a:sym typeface="Tahoma"/>
              </a:rPr>
              <a:t>Northern Colonies</a:t>
            </a:r>
          </a:p>
          <a:p>
            <a:pPr indent="-342900" lvl="0" marL="342900" marR="0" rtl="0" algn="l">
              <a:lnSpc>
                <a:spcPct val="100000"/>
              </a:lnSpc>
              <a:spcBef>
                <a:spcPts val="560"/>
              </a:spcBef>
              <a:spcAft>
                <a:spcPts val="0"/>
              </a:spcAft>
              <a:buClr>
                <a:schemeClr val="hlink"/>
              </a:buClr>
              <a:buSzPct val="80000"/>
              <a:buFont typeface="Noto Sans Symbols"/>
              <a:buChar char="■"/>
            </a:pPr>
            <a:r>
              <a:rPr b="0" i="0" lang="en-US" sz="2800" u="none" cap="none" strike="noStrike">
                <a:solidFill>
                  <a:schemeClr val="lt1"/>
                </a:solidFill>
                <a:latin typeface="Tahoma"/>
                <a:ea typeface="Tahoma"/>
                <a:cs typeface="Tahoma"/>
                <a:sym typeface="Tahoma"/>
              </a:rPr>
              <a:t>Mayflower Compact (1620)</a:t>
            </a:r>
          </a:p>
          <a:p>
            <a:pPr indent="-342900" lvl="0" marL="342900" marR="0" rtl="0" algn="l">
              <a:spcBef>
                <a:spcPts val="560"/>
              </a:spcBef>
              <a:spcAft>
                <a:spcPts val="0"/>
              </a:spcAft>
              <a:buClr>
                <a:schemeClr val="hlink"/>
              </a:buClr>
              <a:buSzPct val="80000"/>
              <a:buFont typeface="Noto Sans Symbols"/>
              <a:buNone/>
            </a:pPr>
            <a:r>
              <a:t/>
            </a:r>
            <a:endParaRPr b="0" i="0" sz="2800" u="none" cap="none" strike="noStrike">
              <a:solidFill>
                <a:schemeClr val="lt1"/>
              </a:solidFill>
              <a:latin typeface="Tahoma"/>
              <a:ea typeface="Tahoma"/>
              <a:cs typeface="Tahoma"/>
              <a:sym typeface="Tahoma"/>
            </a:endParaRPr>
          </a:p>
        </p:txBody>
      </p:sp>
      <p:sp>
        <p:nvSpPr>
          <p:cNvPr id="307" name="Shape 307"/>
          <p:cNvSpPr txBox="1"/>
          <p:nvPr>
            <p:ph idx="1" type="body"/>
          </p:nvPr>
        </p:nvSpPr>
        <p:spPr>
          <a:xfrm>
            <a:off x="4343400" y="1371600"/>
            <a:ext cx="4572000" cy="4495800"/>
          </a:xfrm>
          <a:prstGeom prst="rect">
            <a:avLst/>
          </a:prstGeom>
          <a:noFill/>
          <a:ln>
            <a:noFill/>
          </a:ln>
        </p:spPr>
        <p:txBody>
          <a:bodyPr anchorCtr="0" anchor="t" bIns="45700" lIns="91425" rIns="91425" wrap="square" tIns="45700">
            <a:noAutofit/>
          </a:bodyPr>
          <a:lstStyle/>
          <a:p>
            <a:pPr indent="-342900" lvl="0" marL="342900" marR="0" rtl="0" algn="ctr">
              <a:lnSpc>
                <a:spcPct val="100000"/>
              </a:lnSpc>
              <a:spcBef>
                <a:spcPts val="0"/>
              </a:spcBef>
              <a:spcAft>
                <a:spcPts val="0"/>
              </a:spcAft>
              <a:buClr>
                <a:schemeClr val="hlink"/>
              </a:buClr>
              <a:buSzPct val="25000"/>
              <a:buFont typeface="Noto Sans Symbols"/>
              <a:buNone/>
            </a:pPr>
            <a:r>
              <a:rPr b="0" i="0" lang="en-US" sz="2800" u="sng" cap="none" strike="noStrike">
                <a:solidFill>
                  <a:schemeClr val="lt1"/>
                </a:solidFill>
                <a:latin typeface="Tahoma"/>
                <a:ea typeface="Tahoma"/>
                <a:cs typeface="Tahoma"/>
                <a:sym typeface="Tahoma"/>
              </a:rPr>
              <a:t>Southern Colonies</a:t>
            </a:r>
          </a:p>
          <a:p>
            <a:pPr indent="-342900" lvl="0" marL="342900" marR="0" rtl="0" algn="l">
              <a:lnSpc>
                <a:spcPct val="100000"/>
              </a:lnSpc>
              <a:spcBef>
                <a:spcPts val="560"/>
              </a:spcBef>
              <a:spcAft>
                <a:spcPts val="0"/>
              </a:spcAft>
              <a:buClr>
                <a:schemeClr val="hlink"/>
              </a:buClr>
              <a:buSzPct val="80000"/>
              <a:buFont typeface="Noto Sans Symbols"/>
              <a:buChar char="■"/>
            </a:pPr>
            <a:r>
              <a:rPr b="0" i="0" lang="en-US" sz="2800" u="none" cap="none" strike="noStrike">
                <a:solidFill>
                  <a:schemeClr val="lt1"/>
                </a:solidFill>
                <a:latin typeface="Tahoma"/>
                <a:ea typeface="Tahoma"/>
                <a:cs typeface="Tahoma"/>
                <a:sym typeface="Tahoma"/>
              </a:rPr>
              <a:t>House of Burgesses (1619)</a:t>
            </a:r>
          </a:p>
          <a:p>
            <a:pPr indent="-342900" lvl="0" marL="342900" marR="0" rtl="0" algn="l">
              <a:spcBef>
                <a:spcPts val="560"/>
              </a:spcBef>
              <a:spcAft>
                <a:spcPts val="0"/>
              </a:spcAft>
              <a:buClr>
                <a:schemeClr val="hlink"/>
              </a:buClr>
              <a:buSzPct val="80000"/>
              <a:buFont typeface="Noto Sans Symbols"/>
              <a:buNone/>
            </a:pPr>
            <a:r>
              <a:t/>
            </a:r>
            <a:endParaRPr b="0" i="0" sz="2800" u="none" cap="none" strike="noStrike">
              <a:solidFill>
                <a:schemeClr val="lt1"/>
              </a:solidFill>
              <a:latin typeface="Tahoma"/>
              <a:ea typeface="Tahoma"/>
              <a:cs typeface="Tahoma"/>
              <a:sym typeface="Tahoma"/>
            </a:endParaRPr>
          </a:p>
        </p:txBody>
      </p:sp>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Slit">
  <a:themeElements>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lit">
  <a:themeElements>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